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7" r:id="rId24"/>
    <p:sldId id="266" r:id="rId25"/>
    <p:sldId id="268" r:id="rId26"/>
    <p:sldId id="270" r:id="rId27"/>
    <p:sldId id="271" r:id="rId28"/>
    <p:sldId id="272" r:id="rId29"/>
    <p:sldId id="273" r:id="rId30"/>
    <p:sldId id="269" r:id="rId31"/>
    <p:sldId id="274" r:id="rId32"/>
    <p:sldId id="275" r:id="rId33"/>
    <p:sldId id="276" r:id="rId34"/>
    <p:sldId id="277" r:id="rId35"/>
    <p:sldId id="278" r:id="rId36"/>
  </p:sldIdLst>
  <p:sldSz cx="13004800" cy="97536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rgbClr val="3D4A2F"/>
        </a:solidFill>
        <a:latin typeface="Georgia" charset="0"/>
        <a:ea typeface="ヒラギノ明朝 ProN W3" charset="0"/>
        <a:cs typeface="ヒラギノ明朝 ProN W3" charset="0"/>
        <a:sym typeface="Georgia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rgbClr val="3D4A2F"/>
        </a:solidFill>
        <a:latin typeface="Georgia" charset="0"/>
        <a:ea typeface="ヒラギノ明朝 ProN W3" charset="0"/>
        <a:cs typeface="ヒラギノ明朝 ProN W3" charset="0"/>
        <a:sym typeface="Georgia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rgbClr val="3D4A2F"/>
        </a:solidFill>
        <a:latin typeface="Georgia" charset="0"/>
        <a:ea typeface="ヒラギノ明朝 ProN W3" charset="0"/>
        <a:cs typeface="ヒラギノ明朝 ProN W3" charset="0"/>
        <a:sym typeface="Georgia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rgbClr val="3D4A2F"/>
        </a:solidFill>
        <a:latin typeface="Georgia" charset="0"/>
        <a:ea typeface="ヒラギノ明朝 ProN W3" charset="0"/>
        <a:cs typeface="ヒラギノ明朝 ProN W3" charset="0"/>
        <a:sym typeface="Georgia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rgbClr val="3D4A2F"/>
        </a:solidFill>
        <a:latin typeface="Georgia" charset="0"/>
        <a:ea typeface="ヒラギノ明朝 ProN W3" charset="0"/>
        <a:cs typeface="ヒラギノ明朝 ProN W3" charset="0"/>
        <a:sym typeface="Georgia" charset="0"/>
      </a:defRPr>
    </a:lvl5pPr>
    <a:lvl6pPr marL="2286000" algn="l" defTabSz="914400" rtl="0" eaLnBrk="1" latinLnBrk="1" hangingPunct="1">
      <a:defRPr sz="1200" kern="1200">
        <a:solidFill>
          <a:srgbClr val="3D4A2F"/>
        </a:solidFill>
        <a:latin typeface="Georgia" charset="0"/>
        <a:ea typeface="ヒラギノ明朝 ProN W3" charset="0"/>
        <a:cs typeface="ヒラギノ明朝 ProN W3" charset="0"/>
        <a:sym typeface="Georgia" charset="0"/>
      </a:defRPr>
    </a:lvl6pPr>
    <a:lvl7pPr marL="2743200" algn="l" defTabSz="914400" rtl="0" eaLnBrk="1" latinLnBrk="1" hangingPunct="1">
      <a:defRPr sz="1200" kern="1200">
        <a:solidFill>
          <a:srgbClr val="3D4A2F"/>
        </a:solidFill>
        <a:latin typeface="Georgia" charset="0"/>
        <a:ea typeface="ヒラギノ明朝 ProN W3" charset="0"/>
        <a:cs typeface="ヒラギノ明朝 ProN W3" charset="0"/>
        <a:sym typeface="Georgia" charset="0"/>
      </a:defRPr>
    </a:lvl7pPr>
    <a:lvl8pPr marL="3200400" algn="l" defTabSz="914400" rtl="0" eaLnBrk="1" latinLnBrk="1" hangingPunct="1">
      <a:defRPr sz="1200" kern="1200">
        <a:solidFill>
          <a:srgbClr val="3D4A2F"/>
        </a:solidFill>
        <a:latin typeface="Georgia" charset="0"/>
        <a:ea typeface="ヒラギノ明朝 ProN W3" charset="0"/>
        <a:cs typeface="ヒラギノ明朝 ProN W3" charset="0"/>
        <a:sym typeface="Georgia" charset="0"/>
      </a:defRPr>
    </a:lvl8pPr>
    <a:lvl9pPr marL="3657600" algn="l" defTabSz="914400" rtl="0" eaLnBrk="1" latinLnBrk="1" hangingPunct="1">
      <a:defRPr sz="1200" kern="1200">
        <a:solidFill>
          <a:srgbClr val="3D4A2F"/>
        </a:solidFill>
        <a:latin typeface="Georgia" charset="0"/>
        <a:ea typeface="ヒラギノ明朝 ProN W3" charset="0"/>
        <a:cs typeface="ヒラギノ明朝 ProN W3" charset="0"/>
        <a:sym typeface="Georgia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6639" autoAdjust="0"/>
  </p:normalViewPr>
  <p:slideViewPr>
    <p:cSldViewPr>
      <p:cViewPr>
        <p:scale>
          <a:sx n="57" d="100"/>
          <a:sy n="57" d="100"/>
        </p:scale>
        <p:origin x="-1050" y="0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340850" y="3048000"/>
            <a:ext cx="2838450" cy="3556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25500" y="3048000"/>
            <a:ext cx="8362950" cy="35560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25500" y="5143500"/>
            <a:ext cx="2851150" cy="3136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829050" y="5143500"/>
            <a:ext cx="2851150" cy="3136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5216525" y="1511300"/>
            <a:ext cx="1463675" cy="67691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25500" y="1511300"/>
            <a:ext cx="4238625" cy="67691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25500" y="2117725"/>
            <a:ext cx="2635250" cy="739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613150" y="2117725"/>
            <a:ext cx="2635250" cy="739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340850" y="14288"/>
            <a:ext cx="2838450" cy="94996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25500" y="14288"/>
            <a:ext cx="8362950" cy="94996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25500" y="2117725"/>
            <a:ext cx="2635250" cy="739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613150" y="2117725"/>
            <a:ext cx="2635250" cy="739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340850" y="14288"/>
            <a:ext cx="2838450" cy="94996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25500" y="14288"/>
            <a:ext cx="8362950" cy="94996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25500" y="8305800"/>
            <a:ext cx="5600700" cy="88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78600" y="8305800"/>
            <a:ext cx="5600700" cy="88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25500" y="2117725"/>
            <a:ext cx="5600700" cy="739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78600" y="2117725"/>
            <a:ext cx="5600700" cy="739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340850" y="7137400"/>
            <a:ext cx="2838450" cy="2057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25500" y="7137400"/>
            <a:ext cx="8362950" cy="2057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340850" y="14288"/>
            <a:ext cx="2838450" cy="94996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25500" y="14288"/>
            <a:ext cx="8362950" cy="94996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25500" y="2705100"/>
            <a:ext cx="5600700" cy="704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78600" y="2705100"/>
            <a:ext cx="5600700" cy="704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340850" y="0"/>
            <a:ext cx="2838450" cy="97536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25500" y="0"/>
            <a:ext cx="8362950" cy="97536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56400" y="2117725"/>
            <a:ext cx="2635250" cy="739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544050" y="2117725"/>
            <a:ext cx="2635250" cy="7396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25500" y="5308600"/>
            <a:ext cx="5600700" cy="129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78600" y="5308600"/>
            <a:ext cx="5600700" cy="129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340850" y="14288"/>
            <a:ext cx="2838450" cy="94996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25500" y="14288"/>
            <a:ext cx="8362950" cy="94996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4357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25500" y="825500"/>
            <a:ext cx="5600700" cy="810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78600" y="825500"/>
            <a:ext cx="5600700" cy="810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53757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5375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25500" y="8305800"/>
            <a:ext cx="5600700" cy="88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78600" y="8305800"/>
            <a:ext cx="5600700" cy="88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340850" y="7137400"/>
            <a:ext cx="2838450" cy="2057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25500" y="7137400"/>
            <a:ext cx="8362950" cy="2057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428163" y="0"/>
            <a:ext cx="2925762" cy="8712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50875" y="0"/>
            <a:ext cx="8624888" cy="8712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6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25500" y="3048000"/>
            <a:ext cx="11353800" cy="2273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2699" dir="5400000" algn="ctr" rotWithShape="0">
              <a:schemeClr val="bg2">
                <a:alpha val="75000"/>
              </a:schemeClr>
            </a:outerShdw>
          </a:effec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eorgia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500" y="5308600"/>
            <a:ext cx="11353800" cy="1295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2699" dir="5400000" algn="ctr" rotWithShape="0">
              <a:srgbClr val="FEFFFE">
                <a:alpha val="45000"/>
              </a:srgbClr>
            </a:outerShdw>
          </a:effec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eorgia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Georgia" charset="0"/>
              </a:rPr>
              <a:t>Second level</a:t>
            </a:r>
          </a:p>
          <a:p>
            <a:pPr lvl="2"/>
            <a:r>
              <a:rPr lang="en-US" altLang="ko-KR" smtClean="0">
                <a:sym typeface="Georgia" charset="0"/>
              </a:rPr>
              <a:t>Third level</a:t>
            </a:r>
          </a:p>
          <a:p>
            <a:pPr lvl="3"/>
            <a:r>
              <a:rPr lang="en-US" altLang="ko-KR" smtClean="0">
                <a:sym typeface="Georgia" charset="0"/>
              </a:rPr>
              <a:t>Fourth level</a:t>
            </a:r>
          </a:p>
          <a:p>
            <a:pPr lvl="4"/>
            <a:r>
              <a:rPr lang="en-US" altLang="ko-KR" smtClean="0">
                <a:sym typeface="Georgia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Georgia" charset="0"/>
        </a:defRPr>
      </a:lvl1pPr>
      <a:lvl2pPr algn="ctr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2pPr>
      <a:lvl3pPr algn="ctr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3pPr>
      <a:lvl4pPr algn="ctr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4pPr>
      <a:lvl5pPr algn="ctr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9pPr>
    </p:titleStyle>
    <p:bodyStyle>
      <a:lvl1pPr algn="ctr" rtl="0" fontAlgn="base">
        <a:lnSpc>
          <a:spcPct val="12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1pPr>
      <a:lvl2pPr algn="ctr" rtl="0" fontAlgn="base">
        <a:lnSpc>
          <a:spcPct val="12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2pPr>
      <a:lvl3pPr algn="ctr" rtl="0" fontAlgn="base">
        <a:lnSpc>
          <a:spcPct val="12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3pPr>
      <a:lvl4pPr algn="ctr" rtl="0" fontAlgn="base">
        <a:lnSpc>
          <a:spcPct val="12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4pPr>
      <a:lvl5pPr algn="ctr" rtl="0" fontAlgn="base">
        <a:lnSpc>
          <a:spcPct val="12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5pPr>
      <a:lvl6pPr marL="457200" algn="ctr" rtl="0" fontAlgn="base">
        <a:lnSpc>
          <a:spcPct val="12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6pPr>
      <a:lvl7pPr marL="914400" algn="ctr" rtl="0" fontAlgn="base">
        <a:lnSpc>
          <a:spcPct val="12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7pPr>
      <a:lvl8pPr marL="1371600" algn="ctr" rtl="0" fontAlgn="base">
        <a:lnSpc>
          <a:spcPct val="12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8pPr>
      <a:lvl9pPr marL="1828800" algn="ctr" rtl="0" fontAlgn="base">
        <a:lnSpc>
          <a:spcPct val="12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47700" y="647700"/>
            <a:ext cx="11747500" cy="84709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ransition/>
  <p:txStyles>
    <p:titleStyle>
      <a:lvl1pPr marL="396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eorgia" charset="0"/>
        </a:defRPr>
      </a:lvl1pPr>
      <a:lvl2pPr marL="396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2pPr>
      <a:lvl3pPr marL="396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3pPr>
      <a:lvl4pPr marL="396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4pPr>
      <a:lvl5pPr marL="396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5pPr>
      <a:lvl6pPr marL="4968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6pPr>
      <a:lvl7pPr marL="9540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7pPr>
      <a:lvl8pPr marL="14112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8pPr>
      <a:lvl9pPr marL="18684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9pPr>
    </p:titleStyle>
    <p:bodyStyle>
      <a:lvl1pPr marL="395288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1pPr>
      <a:lvl2pPr marL="839788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2pPr>
      <a:lvl3pPr marL="1284288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3pPr>
      <a:lvl4pPr marL="1728788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4pPr>
      <a:lvl5pPr marL="2173288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5pPr>
      <a:lvl6pPr marL="2630488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6pPr>
      <a:lvl7pPr marL="3087688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7pPr>
      <a:lvl8pPr marL="3544888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8pPr>
      <a:lvl9pPr marL="4002088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25500" y="1511300"/>
            <a:ext cx="5854700" cy="3644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2699" dir="5400000" algn="ctr" rotWithShape="0">
              <a:schemeClr val="bg2">
                <a:alpha val="75000"/>
              </a:schemeClr>
            </a:outerShdw>
          </a:effec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eorgia" charset="0"/>
              </a:rPr>
              <a:t>Click to edit Master title style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500" y="5143500"/>
            <a:ext cx="5854700" cy="3136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2699" dir="5400000" algn="ctr" rotWithShape="0">
              <a:srgbClr val="FEFFFE">
                <a:alpha val="45000"/>
              </a:srgbClr>
            </a:outerShdw>
          </a:effec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eorgia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Georgia" charset="0"/>
              </a:rPr>
              <a:t>Second level</a:t>
            </a:r>
          </a:p>
          <a:p>
            <a:pPr lvl="2"/>
            <a:r>
              <a:rPr lang="en-US" altLang="ko-KR" smtClean="0">
                <a:sym typeface="Georgia" charset="0"/>
              </a:rPr>
              <a:t>Third level</a:t>
            </a:r>
          </a:p>
          <a:p>
            <a:pPr lvl="3"/>
            <a:r>
              <a:rPr lang="en-US" altLang="ko-KR" smtClean="0">
                <a:sym typeface="Georgia" charset="0"/>
              </a:rPr>
              <a:t>Fourth level</a:t>
            </a:r>
          </a:p>
          <a:p>
            <a:pPr lvl="4"/>
            <a:r>
              <a:rPr lang="en-US" altLang="ko-KR" smtClean="0">
                <a:sym typeface="Georgia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Georgia" charset="0"/>
        </a:defRPr>
      </a:lvl1pPr>
      <a:lvl2pPr algn="ctr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2pPr>
      <a:lvl3pPr algn="ctr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3pPr>
      <a:lvl4pPr algn="ctr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4pPr>
      <a:lvl5pPr algn="ctr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9pPr>
    </p:titleStyle>
    <p:bodyStyle>
      <a:lvl1pPr algn="ctr" rtl="0" fontAlgn="base">
        <a:lnSpc>
          <a:spcPct val="120000"/>
        </a:lnSpc>
        <a:spcBef>
          <a:spcPts val="120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1pPr>
      <a:lvl2pPr algn="ctr" rtl="0" fontAlgn="base">
        <a:lnSpc>
          <a:spcPct val="120000"/>
        </a:lnSpc>
        <a:spcBef>
          <a:spcPts val="120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2pPr>
      <a:lvl3pPr algn="ctr" rtl="0" fontAlgn="base">
        <a:lnSpc>
          <a:spcPct val="120000"/>
        </a:lnSpc>
        <a:spcBef>
          <a:spcPts val="120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3pPr>
      <a:lvl4pPr algn="ctr" rtl="0" fontAlgn="base">
        <a:lnSpc>
          <a:spcPct val="120000"/>
        </a:lnSpc>
        <a:spcBef>
          <a:spcPts val="120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4pPr>
      <a:lvl5pPr algn="ctr" rtl="0" fontAlgn="base">
        <a:lnSpc>
          <a:spcPct val="120000"/>
        </a:lnSpc>
        <a:spcBef>
          <a:spcPts val="120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5pPr>
      <a:lvl6pPr marL="457200" algn="ctr" rtl="0" fontAlgn="base">
        <a:lnSpc>
          <a:spcPct val="120000"/>
        </a:lnSpc>
        <a:spcBef>
          <a:spcPts val="120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6pPr>
      <a:lvl7pPr marL="914400" algn="ctr" rtl="0" fontAlgn="base">
        <a:lnSpc>
          <a:spcPct val="120000"/>
        </a:lnSpc>
        <a:spcBef>
          <a:spcPts val="120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7pPr>
      <a:lvl8pPr marL="1371600" algn="ctr" rtl="0" fontAlgn="base">
        <a:lnSpc>
          <a:spcPct val="120000"/>
        </a:lnSpc>
        <a:spcBef>
          <a:spcPts val="120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8pPr>
      <a:lvl9pPr marL="1828800" algn="ctr" rtl="0" fontAlgn="base">
        <a:lnSpc>
          <a:spcPct val="120000"/>
        </a:lnSpc>
        <a:spcBef>
          <a:spcPts val="120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25500" y="14288"/>
            <a:ext cx="11353800" cy="21034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25399" dir="16200000" algn="ctr" rotWithShape="0">
              <a:schemeClr val="bg2">
                <a:alpha val="29999"/>
              </a:scheme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eorgia" charset="0"/>
              </a:rPr>
              <a:t>Click to edit Master title style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500" y="2117725"/>
            <a:ext cx="5422900" cy="7396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2699" dir="5400000" algn="ctr" rotWithShape="0">
              <a:srgbClr val="FEFFFE">
                <a:alpha val="45000"/>
              </a:srgb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eorgia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Georgia" charset="0"/>
              </a:rPr>
              <a:t>Second level</a:t>
            </a:r>
          </a:p>
          <a:p>
            <a:pPr lvl="2"/>
            <a:r>
              <a:rPr lang="en-US" altLang="ko-KR" smtClean="0">
                <a:sym typeface="Georgia" charset="0"/>
              </a:rPr>
              <a:t>Third level</a:t>
            </a:r>
          </a:p>
          <a:p>
            <a:pPr lvl="3"/>
            <a:r>
              <a:rPr lang="en-US" altLang="ko-KR" smtClean="0">
                <a:sym typeface="Georgia" charset="0"/>
              </a:rPr>
              <a:t>Fourth level</a:t>
            </a:r>
          </a:p>
          <a:p>
            <a:pPr lvl="4"/>
            <a:r>
              <a:rPr lang="en-US" altLang="ko-KR" smtClean="0">
                <a:sym typeface="Georgia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ransition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+mj-lt"/>
          <a:ea typeface="+mj-ea"/>
          <a:cs typeface="+mj-cs"/>
          <a:sym typeface="Georgi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9pPr>
    </p:titleStyle>
    <p:bodyStyle>
      <a:lvl1pPr marL="3556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1pPr>
      <a:lvl2pPr marL="6985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2pPr>
      <a:lvl3pPr marL="11430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3pPr>
      <a:lvl4pPr marL="15875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4pPr>
      <a:lvl5pPr marL="20320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5pPr>
      <a:lvl6pPr marL="24892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6pPr>
      <a:lvl7pPr marL="29464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7pPr>
      <a:lvl8pPr marL="34036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8pPr>
      <a:lvl9pPr marL="38608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25500" y="14288"/>
            <a:ext cx="11353800" cy="21034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25399" dir="16200000" algn="ctr" rotWithShape="0">
              <a:schemeClr val="bg2">
                <a:alpha val="29999"/>
              </a:scheme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eorgia" charset="0"/>
              </a:rPr>
              <a:t>Click to edit Master title style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500" y="2117725"/>
            <a:ext cx="5422900" cy="7396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2699" dir="5400000" algn="ctr" rotWithShape="0">
              <a:srgbClr val="FEFFFE">
                <a:alpha val="45000"/>
              </a:srgb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eorgia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Georgia" charset="0"/>
              </a:rPr>
              <a:t>Second level</a:t>
            </a:r>
          </a:p>
          <a:p>
            <a:pPr lvl="2"/>
            <a:r>
              <a:rPr lang="en-US" altLang="ko-KR" smtClean="0">
                <a:sym typeface="Georgia" charset="0"/>
              </a:rPr>
              <a:t>Third level</a:t>
            </a:r>
          </a:p>
          <a:p>
            <a:pPr lvl="3"/>
            <a:r>
              <a:rPr lang="en-US" altLang="ko-KR" smtClean="0">
                <a:sym typeface="Georgia" charset="0"/>
              </a:rPr>
              <a:t>Fourth level</a:t>
            </a:r>
          </a:p>
          <a:p>
            <a:pPr lvl="4"/>
            <a:r>
              <a:rPr lang="en-US" altLang="ko-KR" smtClean="0">
                <a:sym typeface="Georgia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ransition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+mj-lt"/>
          <a:ea typeface="+mj-ea"/>
          <a:cs typeface="+mj-cs"/>
          <a:sym typeface="Georgi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9pPr>
    </p:titleStyle>
    <p:bodyStyle>
      <a:lvl1pPr marL="3556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1pPr>
      <a:lvl2pPr marL="6985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2pPr>
      <a:lvl3pPr marL="11430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3pPr>
      <a:lvl4pPr marL="15875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4pPr>
      <a:lvl5pPr marL="20320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5pPr>
      <a:lvl6pPr marL="24892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6pPr>
      <a:lvl7pPr marL="29464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7pPr>
      <a:lvl8pPr marL="34036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8pPr>
      <a:lvl9pPr marL="38608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25500" y="7137400"/>
            <a:ext cx="11353800" cy="1181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25399" dir="16200000" algn="ctr" rotWithShape="0">
              <a:schemeClr val="bg2">
                <a:alpha val="29999"/>
              </a:schemeClr>
            </a:outerShdw>
          </a:effec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eorgia" charset="0"/>
              </a:rPr>
              <a:t>Click to edit Master title style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500" y="8305800"/>
            <a:ext cx="11353800" cy="889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25399" dir="16200000" algn="ctr" rotWithShape="0">
              <a:schemeClr val="bg2">
                <a:alpha val="29999"/>
              </a:schemeClr>
            </a:outerShdw>
          </a:effec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Hoefler Text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Hoefler Text" charset="0"/>
              </a:rPr>
              <a:t>Second level</a:t>
            </a:r>
          </a:p>
          <a:p>
            <a:pPr lvl="2"/>
            <a:r>
              <a:rPr lang="en-US" altLang="ko-KR" smtClean="0">
                <a:sym typeface="Hoefler Text" charset="0"/>
              </a:rPr>
              <a:t>Third level</a:t>
            </a:r>
          </a:p>
          <a:p>
            <a:pPr lvl="3"/>
            <a:r>
              <a:rPr lang="en-US" altLang="ko-KR" smtClean="0">
                <a:sym typeface="Hoefler Text" charset="0"/>
              </a:rPr>
              <a:t>Fourth level</a:t>
            </a:r>
          </a:p>
          <a:p>
            <a:pPr lvl="4"/>
            <a:r>
              <a:rPr lang="en-US" altLang="ko-KR" smtClean="0">
                <a:sym typeface="Hoefler Tex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rgbClr val="FAF7E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Georgia" charset="0"/>
        </a:defRPr>
      </a:lvl1pPr>
      <a:lvl2pPr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rgbClr val="FAF7E0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2pPr>
      <a:lvl3pPr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rgbClr val="FAF7E0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3pPr>
      <a:lvl4pPr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rgbClr val="FAF7E0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4pPr>
      <a:lvl5pPr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rgbClr val="FAF7E0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rgbClr val="FAF7E0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rgbClr val="FAF7E0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rgbClr val="FAF7E0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rgbClr val="FAF7E0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9pPr>
    </p:titleStyle>
    <p:bodyStyle>
      <a:lvl1pPr algn="ctr" rtl="0" fontAlgn="base">
        <a:lnSpc>
          <a:spcPct val="120000"/>
        </a:lnSpc>
        <a:spcBef>
          <a:spcPct val="0"/>
        </a:spcBef>
        <a:spcAft>
          <a:spcPct val="0"/>
        </a:spcAft>
        <a:defRPr sz="4800" i="1">
          <a:solidFill>
            <a:srgbClr val="F2D99B"/>
          </a:solidFill>
          <a:latin typeface="+mn-lt"/>
          <a:ea typeface="+mn-ea"/>
          <a:cs typeface="+mn-cs"/>
          <a:sym typeface="Hoefler Text" charset="0"/>
        </a:defRPr>
      </a:lvl1pPr>
      <a:lvl2pPr algn="ctr" rtl="0" fontAlgn="base">
        <a:lnSpc>
          <a:spcPct val="120000"/>
        </a:lnSpc>
        <a:spcBef>
          <a:spcPct val="0"/>
        </a:spcBef>
        <a:spcAft>
          <a:spcPct val="0"/>
        </a:spcAft>
        <a:defRPr sz="4800" i="1">
          <a:solidFill>
            <a:srgbClr val="F2D99B"/>
          </a:solidFill>
          <a:latin typeface="+mn-lt"/>
          <a:ea typeface="+mn-ea"/>
          <a:cs typeface="+mn-cs"/>
          <a:sym typeface="Hoefler Text" charset="0"/>
        </a:defRPr>
      </a:lvl2pPr>
      <a:lvl3pPr algn="ctr" rtl="0" fontAlgn="base">
        <a:lnSpc>
          <a:spcPct val="120000"/>
        </a:lnSpc>
        <a:spcBef>
          <a:spcPct val="0"/>
        </a:spcBef>
        <a:spcAft>
          <a:spcPct val="0"/>
        </a:spcAft>
        <a:defRPr sz="4800" i="1">
          <a:solidFill>
            <a:srgbClr val="F2D99B"/>
          </a:solidFill>
          <a:latin typeface="+mn-lt"/>
          <a:ea typeface="+mn-ea"/>
          <a:cs typeface="+mn-cs"/>
          <a:sym typeface="Hoefler Text" charset="0"/>
        </a:defRPr>
      </a:lvl3pPr>
      <a:lvl4pPr algn="ctr" rtl="0" fontAlgn="base">
        <a:lnSpc>
          <a:spcPct val="120000"/>
        </a:lnSpc>
        <a:spcBef>
          <a:spcPct val="0"/>
        </a:spcBef>
        <a:spcAft>
          <a:spcPct val="0"/>
        </a:spcAft>
        <a:defRPr sz="4800" i="1">
          <a:solidFill>
            <a:srgbClr val="F2D99B"/>
          </a:solidFill>
          <a:latin typeface="+mn-lt"/>
          <a:ea typeface="+mn-ea"/>
          <a:cs typeface="+mn-cs"/>
          <a:sym typeface="Hoefler Text" charset="0"/>
        </a:defRPr>
      </a:lvl4pPr>
      <a:lvl5pPr algn="ctr" rtl="0" fontAlgn="base">
        <a:lnSpc>
          <a:spcPct val="120000"/>
        </a:lnSpc>
        <a:spcBef>
          <a:spcPct val="0"/>
        </a:spcBef>
        <a:spcAft>
          <a:spcPct val="0"/>
        </a:spcAft>
        <a:defRPr sz="4800" i="1">
          <a:solidFill>
            <a:srgbClr val="F2D99B"/>
          </a:solidFill>
          <a:latin typeface="+mn-lt"/>
          <a:ea typeface="+mn-ea"/>
          <a:cs typeface="+mn-cs"/>
          <a:sym typeface="Hoefler Text" charset="0"/>
        </a:defRPr>
      </a:lvl5pPr>
      <a:lvl6pPr marL="457200" algn="ctr" rtl="0" fontAlgn="base">
        <a:lnSpc>
          <a:spcPct val="120000"/>
        </a:lnSpc>
        <a:spcBef>
          <a:spcPct val="0"/>
        </a:spcBef>
        <a:spcAft>
          <a:spcPct val="0"/>
        </a:spcAft>
        <a:defRPr sz="4800" i="1">
          <a:solidFill>
            <a:srgbClr val="F2D99B"/>
          </a:solidFill>
          <a:latin typeface="+mn-lt"/>
          <a:ea typeface="+mn-ea"/>
          <a:cs typeface="+mn-cs"/>
          <a:sym typeface="Hoefler Text" charset="0"/>
        </a:defRPr>
      </a:lvl6pPr>
      <a:lvl7pPr marL="914400" algn="ctr" rtl="0" fontAlgn="base">
        <a:lnSpc>
          <a:spcPct val="120000"/>
        </a:lnSpc>
        <a:spcBef>
          <a:spcPct val="0"/>
        </a:spcBef>
        <a:spcAft>
          <a:spcPct val="0"/>
        </a:spcAft>
        <a:defRPr sz="4800" i="1">
          <a:solidFill>
            <a:srgbClr val="F2D99B"/>
          </a:solidFill>
          <a:latin typeface="+mn-lt"/>
          <a:ea typeface="+mn-ea"/>
          <a:cs typeface="+mn-cs"/>
          <a:sym typeface="Hoefler Text" charset="0"/>
        </a:defRPr>
      </a:lvl7pPr>
      <a:lvl8pPr marL="1371600" algn="ctr" rtl="0" fontAlgn="base">
        <a:lnSpc>
          <a:spcPct val="120000"/>
        </a:lnSpc>
        <a:spcBef>
          <a:spcPct val="0"/>
        </a:spcBef>
        <a:spcAft>
          <a:spcPct val="0"/>
        </a:spcAft>
        <a:defRPr sz="4800" i="1">
          <a:solidFill>
            <a:srgbClr val="F2D99B"/>
          </a:solidFill>
          <a:latin typeface="+mn-lt"/>
          <a:ea typeface="+mn-ea"/>
          <a:cs typeface="+mn-cs"/>
          <a:sym typeface="Hoefler Text" charset="0"/>
        </a:defRPr>
      </a:lvl8pPr>
      <a:lvl9pPr marL="1828800" algn="ctr" rtl="0" fontAlgn="base">
        <a:lnSpc>
          <a:spcPct val="120000"/>
        </a:lnSpc>
        <a:spcBef>
          <a:spcPct val="0"/>
        </a:spcBef>
        <a:spcAft>
          <a:spcPct val="0"/>
        </a:spcAft>
        <a:defRPr sz="4800" i="1">
          <a:solidFill>
            <a:srgbClr val="F2D99B"/>
          </a:solidFill>
          <a:latin typeface="+mn-lt"/>
          <a:ea typeface="+mn-ea"/>
          <a:cs typeface="+mn-cs"/>
          <a:sym typeface="Hoefler Text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25500" y="14288"/>
            <a:ext cx="11353800" cy="21034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25399" dir="16200000" algn="ctr" rotWithShape="0">
              <a:schemeClr val="bg2">
                <a:alpha val="29999"/>
              </a:scheme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eorgia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500" y="2117725"/>
            <a:ext cx="11353800" cy="7396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2699" dir="5400000" algn="ctr" rotWithShape="0">
              <a:srgbClr val="FEFFFE">
                <a:alpha val="45000"/>
              </a:srgb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eorgia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Georgia" charset="0"/>
              </a:rPr>
              <a:t>Second level</a:t>
            </a:r>
          </a:p>
          <a:p>
            <a:pPr lvl="2"/>
            <a:r>
              <a:rPr lang="en-US" altLang="ko-KR" smtClean="0">
                <a:sym typeface="Georgia" charset="0"/>
              </a:rPr>
              <a:t>Third level</a:t>
            </a:r>
          </a:p>
          <a:p>
            <a:pPr lvl="3"/>
            <a:r>
              <a:rPr lang="en-US" altLang="ko-KR" smtClean="0">
                <a:sym typeface="Georgia" charset="0"/>
              </a:rPr>
              <a:t>Fourth level</a:t>
            </a:r>
          </a:p>
          <a:p>
            <a:pPr lvl="4"/>
            <a:r>
              <a:rPr lang="en-US" altLang="ko-KR" smtClean="0">
                <a:sym typeface="Georgia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+mj-lt"/>
          <a:ea typeface="+mj-ea"/>
          <a:cs typeface="+mj-cs"/>
          <a:sym typeface="Georgi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9pPr>
    </p:titleStyle>
    <p:bodyStyle>
      <a:lvl1pPr marL="3556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1pPr>
      <a:lvl2pPr marL="6985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2pPr>
      <a:lvl3pPr marL="11430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3pPr>
      <a:lvl4pPr marL="15875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4pPr>
      <a:lvl5pPr marL="20320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5pPr>
      <a:lvl6pPr marL="24892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6pPr>
      <a:lvl7pPr marL="29464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7pPr>
      <a:lvl8pPr marL="34036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8pPr>
      <a:lvl9pPr marL="38608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25500" y="0"/>
            <a:ext cx="11353800" cy="213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25399" dir="16200000" algn="ctr" rotWithShape="0">
              <a:schemeClr val="bg2">
                <a:alpha val="29999"/>
              </a:scheme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eorgia" charset="0"/>
              </a:rPr>
              <a:t>Click to edit Master 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500" y="2705100"/>
            <a:ext cx="11353800" cy="704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2699" dir="5400000" algn="ctr" rotWithShape="0">
              <a:srgbClr val="FEFFFE">
                <a:alpha val="45000"/>
              </a:srgbClr>
            </a:outerShdw>
          </a:effec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eorgia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Georgia" charset="0"/>
              </a:rPr>
              <a:t>Second level</a:t>
            </a:r>
          </a:p>
          <a:p>
            <a:pPr lvl="2"/>
            <a:r>
              <a:rPr lang="en-US" altLang="ko-KR" smtClean="0">
                <a:sym typeface="Georgia" charset="0"/>
              </a:rPr>
              <a:t>Third level</a:t>
            </a:r>
          </a:p>
          <a:p>
            <a:pPr lvl="3"/>
            <a:r>
              <a:rPr lang="en-US" altLang="ko-KR" smtClean="0">
                <a:sym typeface="Georgia" charset="0"/>
              </a:rPr>
              <a:t>Fourth level</a:t>
            </a:r>
          </a:p>
          <a:p>
            <a:pPr lvl="4"/>
            <a:r>
              <a:rPr lang="en-US" altLang="ko-KR" smtClean="0">
                <a:sym typeface="Georgia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+mj-lt"/>
          <a:ea typeface="+mj-ea"/>
          <a:cs typeface="+mj-cs"/>
          <a:sym typeface="Georgi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9pPr>
    </p:titleStyle>
    <p:bodyStyle>
      <a:lvl1pPr marL="3556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1pPr>
      <a:lvl2pPr marL="6985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2pPr>
      <a:lvl3pPr marL="11430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3pPr>
      <a:lvl4pPr marL="15875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4pPr>
      <a:lvl5pPr marL="20320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5pPr>
      <a:lvl6pPr marL="24892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6pPr>
      <a:lvl7pPr marL="29464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7pPr>
      <a:lvl8pPr marL="34036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8pPr>
      <a:lvl9pPr marL="38608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25500" y="14288"/>
            <a:ext cx="11353800" cy="21034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25399" dir="16200000" algn="ctr" rotWithShape="0">
              <a:schemeClr val="bg2">
                <a:alpha val="29999"/>
              </a:scheme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eorgia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56400" y="2117725"/>
            <a:ext cx="5422900" cy="7396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2699" dir="5400000" algn="ctr" rotWithShape="0">
              <a:srgbClr val="FEFFFE">
                <a:alpha val="45000"/>
              </a:srgb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eorgia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Georgia" charset="0"/>
              </a:rPr>
              <a:t>Second level</a:t>
            </a:r>
          </a:p>
          <a:p>
            <a:pPr lvl="2"/>
            <a:r>
              <a:rPr lang="en-US" altLang="ko-KR" smtClean="0">
                <a:sym typeface="Georgia" charset="0"/>
              </a:rPr>
              <a:t>Third level</a:t>
            </a:r>
          </a:p>
          <a:p>
            <a:pPr lvl="3"/>
            <a:r>
              <a:rPr lang="en-US" altLang="ko-KR" smtClean="0">
                <a:sym typeface="Georgia" charset="0"/>
              </a:rPr>
              <a:t>Fourth level</a:t>
            </a:r>
          </a:p>
          <a:p>
            <a:pPr lvl="4"/>
            <a:r>
              <a:rPr lang="en-US" altLang="ko-KR" smtClean="0">
                <a:sym typeface="Georgia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ransition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+mj-lt"/>
          <a:ea typeface="+mj-ea"/>
          <a:cs typeface="+mj-cs"/>
          <a:sym typeface="Georgi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9pPr>
    </p:titleStyle>
    <p:bodyStyle>
      <a:lvl1pPr marL="3556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1pPr>
      <a:lvl2pPr marL="6985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2pPr>
      <a:lvl3pPr marL="11430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3pPr>
      <a:lvl4pPr marL="15875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4pPr>
      <a:lvl5pPr marL="20320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5pPr>
      <a:lvl6pPr marL="24892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6pPr>
      <a:lvl7pPr marL="29464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7pPr>
      <a:lvl8pPr marL="34036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8pPr>
      <a:lvl9pPr marL="3860800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25500" y="3048000"/>
            <a:ext cx="11353800" cy="3556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2699" dir="5400000" algn="ctr" rotWithShape="0">
              <a:schemeClr val="bg2">
                <a:alpha val="75000"/>
              </a:scheme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eorgia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ransition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Georgia" charset="0"/>
        </a:defRPr>
      </a:lvl1pPr>
      <a:lvl2pPr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2pPr>
      <a:lvl3pPr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3pPr>
      <a:lvl4pPr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4pPr>
      <a:lvl5pPr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9pPr>
    </p:titleStyle>
    <p:bodyStyle>
      <a:lvl1pPr marL="39688" algn="ctr" rtl="0" fontAlgn="base">
        <a:lnSpc>
          <a:spcPct val="12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1pPr>
      <a:lvl2pPr marL="39688" algn="ctr" rtl="0" fontAlgn="base">
        <a:lnSpc>
          <a:spcPct val="12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2pPr>
      <a:lvl3pPr marL="39688" algn="ctr" rtl="0" fontAlgn="base">
        <a:lnSpc>
          <a:spcPct val="12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3pPr>
      <a:lvl4pPr marL="39688" algn="ctr" rtl="0" fontAlgn="base">
        <a:lnSpc>
          <a:spcPct val="12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4pPr>
      <a:lvl5pPr marL="39688" algn="ctr" rtl="0" fontAlgn="base">
        <a:lnSpc>
          <a:spcPct val="12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5pPr>
      <a:lvl6pPr marL="496888" algn="ctr" rtl="0" fontAlgn="base">
        <a:lnSpc>
          <a:spcPct val="12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6pPr>
      <a:lvl7pPr marL="954088" algn="ctr" rtl="0" fontAlgn="base">
        <a:lnSpc>
          <a:spcPct val="12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7pPr>
      <a:lvl8pPr marL="1411288" algn="ctr" rtl="0" fontAlgn="base">
        <a:lnSpc>
          <a:spcPct val="12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8pPr>
      <a:lvl9pPr marL="1868488" algn="ctr" rtl="0" fontAlgn="base">
        <a:lnSpc>
          <a:spcPct val="12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500" y="825500"/>
            <a:ext cx="11353800" cy="810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2699" dir="5400000" algn="ctr" rotWithShape="0">
              <a:schemeClr val="bg2">
                <a:alpha val="45000"/>
              </a:scheme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eorgia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Georgia" charset="0"/>
              </a:rPr>
              <a:t>Second level</a:t>
            </a:r>
          </a:p>
          <a:p>
            <a:pPr lvl="2"/>
            <a:r>
              <a:rPr lang="en-US" altLang="ko-KR" smtClean="0">
                <a:sym typeface="Georgia" charset="0"/>
              </a:rPr>
              <a:t>Third level</a:t>
            </a:r>
          </a:p>
          <a:p>
            <a:pPr lvl="3"/>
            <a:r>
              <a:rPr lang="en-US" altLang="ko-KR" smtClean="0">
                <a:sym typeface="Georgia" charset="0"/>
              </a:rPr>
              <a:t>Fourth level</a:t>
            </a:r>
          </a:p>
          <a:p>
            <a:pPr lvl="4"/>
            <a:r>
              <a:rPr lang="en-US" altLang="ko-KR" smtClean="0">
                <a:sym typeface="Georgia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ransition/>
  <p:txStyles>
    <p:titleStyle>
      <a:lvl1pPr marL="396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eorgia" charset="0"/>
        </a:defRPr>
      </a:lvl1pPr>
      <a:lvl2pPr marL="396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2pPr>
      <a:lvl3pPr marL="396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3pPr>
      <a:lvl4pPr marL="396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4pPr>
      <a:lvl5pPr marL="396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5pPr>
      <a:lvl6pPr marL="4968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6pPr>
      <a:lvl7pPr marL="9540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7pPr>
      <a:lvl8pPr marL="14112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8pPr>
      <a:lvl9pPr marL="18684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9pPr>
    </p:titleStyle>
    <p:bodyStyle>
      <a:lvl1pPr marL="355600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1pPr>
      <a:lvl2pPr marL="698500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2pPr>
      <a:lvl3pPr marL="1143000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3pPr>
      <a:lvl4pPr marL="1587500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4pPr>
      <a:lvl5pPr marL="2032000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5pPr>
      <a:lvl6pPr marL="2489200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6pPr>
      <a:lvl7pPr marL="2946400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7pPr>
      <a:lvl8pPr marL="3403600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8pPr>
      <a:lvl9pPr marL="3860800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ransition/>
  <p:txStyles>
    <p:titleStyle>
      <a:lvl1pPr marL="396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eorgia" charset="0"/>
        </a:defRPr>
      </a:lvl1pPr>
      <a:lvl2pPr marL="396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2pPr>
      <a:lvl3pPr marL="396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3pPr>
      <a:lvl4pPr marL="396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4pPr>
      <a:lvl5pPr marL="396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5pPr>
      <a:lvl6pPr marL="4968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6pPr>
      <a:lvl7pPr marL="9540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7pPr>
      <a:lvl8pPr marL="14112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8pPr>
      <a:lvl9pPr marL="1868488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9pPr>
    </p:titleStyle>
    <p:bodyStyle>
      <a:lvl1pPr marL="395288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1pPr>
      <a:lvl2pPr marL="839788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2pPr>
      <a:lvl3pPr marL="1284288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3pPr>
      <a:lvl4pPr marL="1728788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4pPr>
      <a:lvl5pPr marL="2173288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5pPr>
      <a:lvl6pPr marL="2630488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6pPr>
      <a:lvl7pPr marL="3087688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7pPr>
      <a:lvl8pPr marL="3544888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8pPr>
      <a:lvl9pPr marL="4002088" indent="-355600" algn="l" rtl="0" fontAlgn="base">
        <a:lnSpc>
          <a:spcPct val="120000"/>
        </a:lnSpc>
        <a:spcBef>
          <a:spcPts val="5200"/>
        </a:spcBef>
        <a:spcAft>
          <a:spcPct val="0"/>
        </a:spcAft>
        <a:buSzPct val="62000"/>
        <a:buFont typeface="Georgia" charset="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25500" y="7137400"/>
            <a:ext cx="11353800" cy="1181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25399" dir="16200000" algn="ctr" rotWithShape="0">
              <a:schemeClr val="bg2">
                <a:alpha val="29999"/>
              </a:schemeClr>
            </a:outerShdw>
          </a:effec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eorgia" charset="0"/>
              </a:rPr>
              <a:t>Click to edit Master title style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500" y="8305800"/>
            <a:ext cx="11353800" cy="889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25399" dir="16200000" algn="ctr" rotWithShape="0">
              <a:schemeClr val="bg2">
                <a:alpha val="29999"/>
              </a:schemeClr>
            </a:outerShdw>
          </a:effec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Hoefler Text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Hoefler Text" charset="0"/>
              </a:rPr>
              <a:t>Second level</a:t>
            </a:r>
          </a:p>
          <a:p>
            <a:pPr lvl="2"/>
            <a:r>
              <a:rPr lang="en-US" altLang="ko-KR" smtClean="0">
                <a:sym typeface="Hoefler Text" charset="0"/>
              </a:rPr>
              <a:t>Third level</a:t>
            </a:r>
          </a:p>
          <a:p>
            <a:pPr lvl="3"/>
            <a:r>
              <a:rPr lang="en-US" altLang="ko-KR" smtClean="0">
                <a:sym typeface="Hoefler Text" charset="0"/>
              </a:rPr>
              <a:t>Fourth level</a:t>
            </a:r>
          </a:p>
          <a:p>
            <a:pPr lvl="4"/>
            <a:r>
              <a:rPr lang="en-US" altLang="ko-KR" smtClean="0">
                <a:sym typeface="Hoefler Tex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rgbClr val="FAF7E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Georgia" charset="0"/>
        </a:defRPr>
      </a:lvl1pPr>
      <a:lvl2pPr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rgbClr val="FAF7E0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2pPr>
      <a:lvl3pPr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rgbClr val="FAF7E0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3pPr>
      <a:lvl4pPr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rgbClr val="FAF7E0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4pPr>
      <a:lvl5pPr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rgbClr val="FAF7E0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rgbClr val="FAF7E0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rgbClr val="FAF7E0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rgbClr val="FAF7E0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7800">
          <a:solidFill>
            <a:srgbClr val="FAF7E0"/>
          </a:solidFill>
          <a:effectLst>
            <a:outerShdw blurRad="38100" dist="38100" dir="2700000" algn="tl">
              <a:srgbClr val="000000"/>
            </a:outerShdw>
          </a:effectLst>
          <a:latin typeface="Georgia" charset="0"/>
          <a:ea typeface="ヒラギノ明朝 ProN W3" charset="0"/>
          <a:cs typeface="ヒラギノ明朝 ProN W3" charset="0"/>
          <a:sym typeface="Georgia" charset="0"/>
        </a:defRPr>
      </a:lvl9pPr>
    </p:titleStyle>
    <p:bodyStyle>
      <a:lvl1pPr algn="ctr" rtl="0" fontAlgn="base">
        <a:lnSpc>
          <a:spcPct val="120000"/>
        </a:lnSpc>
        <a:spcBef>
          <a:spcPct val="0"/>
        </a:spcBef>
        <a:spcAft>
          <a:spcPct val="0"/>
        </a:spcAft>
        <a:defRPr sz="4800" i="1">
          <a:solidFill>
            <a:srgbClr val="F2D99B"/>
          </a:solidFill>
          <a:latin typeface="+mn-lt"/>
          <a:ea typeface="+mn-ea"/>
          <a:cs typeface="+mn-cs"/>
          <a:sym typeface="Hoefler Text" charset="0"/>
        </a:defRPr>
      </a:lvl1pPr>
      <a:lvl2pPr algn="ctr" rtl="0" fontAlgn="base">
        <a:lnSpc>
          <a:spcPct val="120000"/>
        </a:lnSpc>
        <a:spcBef>
          <a:spcPct val="0"/>
        </a:spcBef>
        <a:spcAft>
          <a:spcPct val="0"/>
        </a:spcAft>
        <a:defRPr sz="4800" i="1">
          <a:solidFill>
            <a:srgbClr val="F2D99B"/>
          </a:solidFill>
          <a:latin typeface="+mn-lt"/>
          <a:ea typeface="+mn-ea"/>
          <a:cs typeface="+mn-cs"/>
          <a:sym typeface="Hoefler Text" charset="0"/>
        </a:defRPr>
      </a:lvl2pPr>
      <a:lvl3pPr algn="ctr" rtl="0" fontAlgn="base">
        <a:lnSpc>
          <a:spcPct val="120000"/>
        </a:lnSpc>
        <a:spcBef>
          <a:spcPct val="0"/>
        </a:spcBef>
        <a:spcAft>
          <a:spcPct val="0"/>
        </a:spcAft>
        <a:defRPr sz="4800" i="1">
          <a:solidFill>
            <a:srgbClr val="F2D99B"/>
          </a:solidFill>
          <a:latin typeface="+mn-lt"/>
          <a:ea typeface="+mn-ea"/>
          <a:cs typeface="+mn-cs"/>
          <a:sym typeface="Hoefler Text" charset="0"/>
        </a:defRPr>
      </a:lvl3pPr>
      <a:lvl4pPr algn="ctr" rtl="0" fontAlgn="base">
        <a:lnSpc>
          <a:spcPct val="120000"/>
        </a:lnSpc>
        <a:spcBef>
          <a:spcPct val="0"/>
        </a:spcBef>
        <a:spcAft>
          <a:spcPct val="0"/>
        </a:spcAft>
        <a:defRPr sz="4800" i="1">
          <a:solidFill>
            <a:srgbClr val="F2D99B"/>
          </a:solidFill>
          <a:latin typeface="+mn-lt"/>
          <a:ea typeface="+mn-ea"/>
          <a:cs typeface="+mn-cs"/>
          <a:sym typeface="Hoefler Text" charset="0"/>
        </a:defRPr>
      </a:lvl4pPr>
      <a:lvl5pPr algn="ctr" rtl="0" fontAlgn="base">
        <a:lnSpc>
          <a:spcPct val="120000"/>
        </a:lnSpc>
        <a:spcBef>
          <a:spcPct val="0"/>
        </a:spcBef>
        <a:spcAft>
          <a:spcPct val="0"/>
        </a:spcAft>
        <a:defRPr sz="4800" i="1">
          <a:solidFill>
            <a:srgbClr val="F2D99B"/>
          </a:solidFill>
          <a:latin typeface="+mn-lt"/>
          <a:ea typeface="+mn-ea"/>
          <a:cs typeface="+mn-cs"/>
          <a:sym typeface="Hoefler Text" charset="0"/>
        </a:defRPr>
      </a:lvl5pPr>
      <a:lvl6pPr marL="457200" algn="ctr" rtl="0" fontAlgn="base">
        <a:lnSpc>
          <a:spcPct val="120000"/>
        </a:lnSpc>
        <a:spcBef>
          <a:spcPct val="0"/>
        </a:spcBef>
        <a:spcAft>
          <a:spcPct val="0"/>
        </a:spcAft>
        <a:defRPr sz="4800" i="1">
          <a:solidFill>
            <a:srgbClr val="F2D99B"/>
          </a:solidFill>
          <a:latin typeface="+mn-lt"/>
          <a:ea typeface="+mn-ea"/>
          <a:cs typeface="+mn-cs"/>
          <a:sym typeface="Hoefler Text" charset="0"/>
        </a:defRPr>
      </a:lvl6pPr>
      <a:lvl7pPr marL="914400" algn="ctr" rtl="0" fontAlgn="base">
        <a:lnSpc>
          <a:spcPct val="120000"/>
        </a:lnSpc>
        <a:spcBef>
          <a:spcPct val="0"/>
        </a:spcBef>
        <a:spcAft>
          <a:spcPct val="0"/>
        </a:spcAft>
        <a:defRPr sz="4800" i="1">
          <a:solidFill>
            <a:srgbClr val="F2D99B"/>
          </a:solidFill>
          <a:latin typeface="+mn-lt"/>
          <a:ea typeface="+mn-ea"/>
          <a:cs typeface="+mn-cs"/>
          <a:sym typeface="Hoefler Text" charset="0"/>
        </a:defRPr>
      </a:lvl7pPr>
      <a:lvl8pPr marL="1371600" algn="ctr" rtl="0" fontAlgn="base">
        <a:lnSpc>
          <a:spcPct val="120000"/>
        </a:lnSpc>
        <a:spcBef>
          <a:spcPct val="0"/>
        </a:spcBef>
        <a:spcAft>
          <a:spcPct val="0"/>
        </a:spcAft>
        <a:defRPr sz="4800" i="1">
          <a:solidFill>
            <a:srgbClr val="F2D99B"/>
          </a:solidFill>
          <a:latin typeface="+mn-lt"/>
          <a:ea typeface="+mn-ea"/>
          <a:cs typeface="+mn-cs"/>
          <a:sym typeface="Hoefler Text" charset="0"/>
        </a:defRPr>
      </a:lvl8pPr>
      <a:lvl9pPr marL="1828800" algn="ctr" rtl="0" fontAlgn="base">
        <a:lnSpc>
          <a:spcPct val="120000"/>
        </a:lnSpc>
        <a:spcBef>
          <a:spcPct val="0"/>
        </a:spcBef>
        <a:spcAft>
          <a:spcPct val="0"/>
        </a:spcAft>
        <a:defRPr sz="4800" i="1">
          <a:solidFill>
            <a:srgbClr val="F2D99B"/>
          </a:solidFill>
          <a:latin typeface="+mn-lt"/>
          <a:ea typeface="+mn-ea"/>
          <a:cs typeface="+mn-cs"/>
          <a:sym typeface="Hoefler Text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25500" y="0"/>
            <a:ext cx="11353800" cy="213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25399" dir="16200000" algn="ctr" rotWithShape="0">
              <a:schemeClr val="bg2">
                <a:alpha val="29999"/>
              </a:scheme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eorgia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ransition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+mj-lt"/>
          <a:ea typeface="+mj-ea"/>
          <a:cs typeface="+mj-cs"/>
          <a:sym typeface="Georgi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AF7E0"/>
          </a:solidFill>
          <a:latin typeface="Georgia" charset="0"/>
          <a:ea typeface="ヒラギノ明朝 ProN W3" charset="0"/>
          <a:cs typeface="ヒラギノ明朝 ProN W3" charset="0"/>
          <a:sym typeface="Georgia" charset="0"/>
        </a:defRPr>
      </a:lvl9pPr>
    </p:titleStyle>
    <p:bodyStyle>
      <a:lvl1pPr marL="395288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1pPr>
      <a:lvl2pPr marL="839788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2pPr>
      <a:lvl3pPr marL="1284288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3pPr>
      <a:lvl4pPr marL="1728788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4pPr>
      <a:lvl5pPr marL="2173288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5pPr>
      <a:lvl6pPr marL="2630488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6pPr>
      <a:lvl7pPr marL="3087688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7pPr>
      <a:lvl8pPr marL="3544888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8pPr>
      <a:lvl9pPr marL="4002088" indent="-355600" algn="l" rtl="0" fontAlgn="base">
        <a:lnSpc>
          <a:spcPct val="120000"/>
        </a:lnSpc>
        <a:spcBef>
          <a:spcPts val="3600"/>
        </a:spcBef>
        <a:spcAft>
          <a:spcPct val="0"/>
        </a:spcAft>
        <a:buSzPct val="62000"/>
        <a:buFont typeface="Georgi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ko-KR" altLang="en-US" dirty="0" err="1"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리눅스</a:t>
            </a:r>
            <a:r>
              <a:rPr lang="ko-KR" altLang="en-US" b="1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시스템</a:t>
            </a:r>
            <a:r>
              <a:rPr lang="ko-KR" altLang="en-US" b="1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및</a:t>
            </a:r>
            <a:r>
              <a:rPr lang="ko-KR" altLang="en-US" b="1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실험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5500" y="5308600"/>
            <a:ext cx="11353800" cy="2640034"/>
          </a:xfrm>
          <a:ln/>
        </p:spPr>
        <p:txBody>
          <a:bodyPr/>
          <a:lstStyle/>
          <a:p>
            <a:pPr algn="r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  <a:sym typeface="Lucida Grande" charset="0"/>
              </a:rPr>
              <a:t>6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조</a:t>
            </a:r>
            <a:endParaRPr lang="en-US" altLang="ko-KR" sz="2400" dirty="0" smtClean="0">
              <a:latin typeface="HY헤드라인M" pitchFamily="18" charset="-127"/>
              <a:ea typeface="HY헤드라인M" pitchFamily="18" charset="-127"/>
              <a:sym typeface="Apple SD 산돌고딕 Neo 일반체" charset="0"/>
            </a:endParaRPr>
          </a:p>
          <a:p>
            <a:pPr algn="r"/>
            <a:r>
              <a:rPr lang="ko-KR" altLang="en-US" sz="2400" b="1" spc="-30" dirty="0" smtClean="0">
                <a:latin typeface="HY헤드라인M" pitchFamily="18" charset="-127"/>
                <a:ea typeface="HY헤드라인M" pitchFamily="18" charset="-127"/>
              </a:rPr>
              <a:t>박현진 </a:t>
            </a:r>
            <a:r>
              <a:rPr lang="en-US" altLang="ko-KR" sz="2400" b="1" spc="-3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b="1" spc="-30" dirty="0" smtClean="0">
                <a:latin typeface="HY헤드라인M" pitchFamily="18" charset="-127"/>
                <a:ea typeface="HY헤드라인M" pitchFamily="18" charset="-127"/>
              </a:rPr>
              <a:t>조장</a:t>
            </a:r>
            <a:r>
              <a:rPr lang="en-US" altLang="ko-KR" sz="2400" b="1" spc="-30" dirty="0" smtClean="0"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 algn="r"/>
            <a:r>
              <a:rPr lang="ko-KR" altLang="en-US" sz="2400" b="1" spc="-30" dirty="0" smtClean="0">
                <a:latin typeface="HY헤드라인M" pitchFamily="18" charset="-127"/>
                <a:ea typeface="HY헤드라인M" pitchFamily="18" charset="-127"/>
              </a:rPr>
              <a:t>김동규 고태헌 이희진 김현욱</a:t>
            </a:r>
            <a:endParaRPr lang="en-US" altLang="ko-KR" sz="2400" b="1" spc="-30" dirty="0" smtClean="0">
              <a:latin typeface="HY헤드라인M" pitchFamily="18" charset="-127"/>
              <a:ea typeface="HY헤드라인M" pitchFamily="18" charset="-127"/>
            </a:endParaRPr>
          </a:p>
          <a:p>
            <a:pPr algn="r"/>
            <a:r>
              <a:rPr lang="ko-KR" altLang="en-US" sz="2400" b="1" spc="-30" dirty="0" err="1" smtClean="0">
                <a:latin typeface="HY헤드라인M" pitchFamily="18" charset="-127"/>
                <a:ea typeface="HY헤드라인M" pitchFamily="18" charset="-127"/>
              </a:rPr>
              <a:t>박민연</a:t>
            </a:r>
            <a:r>
              <a:rPr lang="ko-KR" altLang="en-US" sz="2400" b="1" spc="-30" dirty="0" smtClean="0">
                <a:latin typeface="HY헤드라인M" pitchFamily="18" charset="-127"/>
                <a:ea typeface="HY헤드라인M" pitchFamily="18" charset="-127"/>
              </a:rPr>
              <a:t> 박수환 신재우 이상후</a:t>
            </a:r>
            <a:endParaRPr lang="en-US" altLang="ko-KR" sz="2400" b="1" spc="-30" dirty="0" smtClean="0">
              <a:latin typeface="HY헤드라인M" pitchFamily="18" charset="-127"/>
              <a:ea typeface="HY헤드라인M" pitchFamily="18" charset="-127"/>
            </a:endParaRPr>
          </a:p>
          <a:p>
            <a:pPr algn="r"/>
            <a:endParaRPr lang="ko-KR" altLang="en-US" sz="2400" dirty="0">
              <a:latin typeface="HY헤드라인M" pitchFamily="18" charset="-127"/>
              <a:ea typeface="HY헤드라인M" pitchFamily="18" charset="-127"/>
              <a:sym typeface="Apple SD 산돌고딕 Neo 일반체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825500" y="25400"/>
            <a:ext cx="11353800" cy="2081213"/>
          </a:xfrm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6000" b="1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xargs</a:t>
            </a:r>
            <a:r>
              <a:rPr lang="ko-KR" altLang="en-US" sz="600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를</a:t>
            </a:r>
            <a:r>
              <a:rPr lang="ko-KR" altLang="en-US" sz="6000" b="1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600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이용한</a:t>
            </a:r>
            <a:r>
              <a:rPr lang="ko-KR" altLang="en-US" sz="6000" b="1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en-US" altLang="ko-KR" sz="6000" b="1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find </a:t>
            </a:r>
            <a:r>
              <a:rPr lang="ko-KR" altLang="en-US" sz="600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사용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5500" y="2106613"/>
            <a:ext cx="11353800" cy="3328987"/>
          </a:xfrm>
          <a:ln/>
        </p:spPr>
        <p:txBody>
          <a:bodyPr/>
          <a:lstStyle/>
          <a:p>
            <a:pPr>
              <a:buFont typeface="Georgia" charset="0"/>
              <a:buBlip>
                <a:blip r:embed="rId2"/>
              </a:buBlip>
            </a:pPr>
            <a:r>
              <a:rPr lang="en-US" altLang="ko-KR" sz="2500">
                <a:latin typeface="HY헤드라인M" pitchFamily="18" charset="-127"/>
                <a:ea typeface="HY헤드라인M" pitchFamily="18" charset="-127"/>
                <a:sym typeface="Lucida Grande" charset="0"/>
              </a:rPr>
              <a:t>xargs 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의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역할은</a:t>
            </a:r>
            <a:r>
              <a:rPr lang="en-US" altLang="ko-KR" sz="2500">
                <a:latin typeface="HY헤드라인M" pitchFamily="18" charset="-127"/>
                <a:ea typeface="HY헤드라인M" pitchFamily="18" charset="-127"/>
                <a:sym typeface="Lucida Grande" charset="0"/>
              </a:rPr>
              <a:t>?</a:t>
            </a:r>
          </a:p>
          <a:p>
            <a:pPr marL="800100" lvl="1">
              <a:buSzPct val="125000"/>
              <a:buFont typeface="Zapf Dingbats" charset="0"/>
              <a:buChar char="★"/>
            </a:pPr>
            <a:r>
              <a:rPr lang="en-US" altLang="ko-KR" sz="2500">
                <a:latin typeface="HY헤드라인M" pitchFamily="18" charset="-127"/>
                <a:ea typeface="HY헤드라인M" pitchFamily="18" charset="-127"/>
                <a:sym typeface="Lucida Grande" charset="0"/>
              </a:rPr>
              <a:t>xargs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는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입력열을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en-US" altLang="ko-KR" sz="2500">
                <a:latin typeface="HY헤드라인M" pitchFamily="18" charset="-127"/>
                <a:ea typeface="HY헤드라인M" pitchFamily="18" charset="-127"/>
                <a:sym typeface="Lucida Grande" charset="0"/>
              </a:rPr>
              <a:t>xargs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의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인자로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지정된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명령어에게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인자로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다시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넘기는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역할을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한다</a:t>
            </a:r>
            <a:r>
              <a:rPr lang="en-US" altLang="ko-KR" sz="2500">
                <a:latin typeface="HY헤드라인M" pitchFamily="18" charset="-127"/>
                <a:ea typeface="HY헤드라인M" pitchFamily="18" charset="-127"/>
                <a:sym typeface="Lucida Grande" charset="0"/>
              </a:rPr>
              <a:t>.</a:t>
            </a:r>
          </a:p>
        </p:txBody>
      </p:sp>
      <p:grpSp>
        <p:nvGrpSpPr>
          <p:cNvPr id="26629" name="Group 5"/>
          <p:cNvGrpSpPr>
            <a:grpSpLocks/>
          </p:cNvGrpSpPr>
          <p:nvPr/>
        </p:nvGrpSpPr>
        <p:grpSpPr bwMode="auto">
          <a:xfrm>
            <a:off x="2857500" y="5181600"/>
            <a:ext cx="1270000" cy="1270000"/>
            <a:chOff x="0" y="0"/>
            <a:chExt cx="800" cy="800"/>
          </a:xfrm>
        </p:grpSpPr>
        <p:sp>
          <p:nvSpPr>
            <p:cNvPr id="26627" name="AutoShape 3"/>
            <p:cNvSpPr>
              <a:spLocks/>
            </p:cNvSpPr>
            <p:nvPr/>
          </p:nvSpPr>
          <p:spPr bwMode="auto">
            <a:xfrm>
              <a:off x="0" y="0"/>
              <a:ext cx="800" cy="800"/>
            </a:xfrm>
            <a:prstGeom prst="roundRect">
              <a:avLst>
                <a:gd name="adj" fmla="val 1500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12700" cap="flat">
              <a:noFill/>
              <a:round/>
              <a:headEnd type="none" w="med" len="med"/>
              <a:tailEnd type="none" w="med" len="med"/>
            </a:ln>
            <a:effectLst>
              <a:outerShdw dist="127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/>
            <a:lstStyle/>
            <a:p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6628" name="Rectangle 4"/>
            <p:cNvSpPr>
              <a:spLocks/>
            </p:cNvSpPr>
            <p:nvPr/>
          </p:nvSpPr>
          <p:spPr bwMode="auto">
            <a:xfrm>
              <a:off x="36" y="76"/>
              <a:ext cx="728" cy="64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altLang="ko-KR" sz="2300">
                  <a:solidFill>
                    <a:srgbClr val="EFEED7"/>
                  </a:solidFill>
                  <a:latin typeface="HY헤드라인M" pitchFamily="18" charset="-127"/>
                  <a:ea typeface="HY헤드라인M" pitchFamily="18" charset="-127"/>
                  <a:sym typeface="Lucida Grande" charset="0"/>
                </a:rPr>
                <a:t>a.txt</a:t>
              </a:r>
            </a:p>
            <a:p>
              <a:pPr algn="ctr"/>
              <a:r>
                <a:rPr lang="en-US" altLang="ko-KR" sz="2300">
                  <a:solidFill>
                    <a:srgbClr val="EFEED7"/>
                  </a:solidFill>
                  <a:latin typeface="HY헤드라인M" pitchFamily="18" charset="-127"/>
                  <a:ea typeface="HY헤드라인M" pitchFamily="18" charset="-127"/>
                  <a:sym typeface="Lucida Grande" charset="0"/>
                </a:rPr>
                <a:t>b.txt</a:t>
              </a:r>
            </a:p>
            <a:p>
              <a:pPr algn="ctr"/>
              <a:r>
                <a:rPr lang="en-US" altLang="ko-KR" sz="2300">
                  <a:solidFill>
                    <a:srgbClr val="EFEED7"/>
                  </a:solidFill>
                  <a:latin typeface="HY헤드라인M" pitchFamily="18" charset="-127"/>
                  <a:ea typeface="HY헤드라인M" pitchFamily="18" charset="-127"/>
                  <a:sym typeface="Lucida Grande" charset="0"/>
                </a:rPr>
                <a:t>c.txt</a:t>
              </a:r>
            </a:p>
          </p:txBody>
        </p:sp>
      </p:grpSp>
      <p:grpSp>
        <p:nvGrpSpPr>
          <p:cNvPr id="26632" name="Group 8"/>
          <p:cNvGrpSpPr>
            <a:grpSpLocks/>
          </p:cNvGrpSpPr>
          <p:nvPr/>
        </p:nvGrpSpPr>
        <p:grpSpPr bwMode="auto">
          <a:xfrm>
            <a:off x="6477000" y="5181600"/>
            <a:ext cx="3962400" cy="1270000"/>
            <a:chOff x="0" y="0"/>
            <a:chExt cx="2496" cy="800"/>
          </a:xfrm>
        </p:grpSpPr>
        <p:sp>
          <p:nvSpPr>
            <p:cNvPr id="26630" name="AutoShape 6"/>
            <p:cNvSpPr>
              <a:spLocks/>
            </p:cNvSpPr>
            <p:nvPr/>
          </p:nvSpPr>
          <p:spPr bwMode="auto">
            <a:xfrm>
              <a:off x="0" y="0"/>
              <a:ext cx="2496" cy="800"/>
            </a:xfrm>
            <a:prstGeom prst="roundRect">
              <a:avLst>
                <a:gd name="adj" fmla="val 1500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12700" cap="flat">
              <a:noFill/>
              <a:round/>
              <a:headEnd type="none" w="med" len="med"/>
              <a:tailEnd type="none" w="med" len="med"/>
            </a:ln>
            <a:effectLst>
              <a:outerShdw dist="127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/>
            <a:lstStyle/>
            <a:p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6631" name="Rectangle 7"/>
            <p:cNvSpPr>
              <a:spLocks/>
            </p:cNvSpPr>
            <p:nvPr/>
          </p:nvSpPr>
          <p:spPr bwMode="auto">
            <a:xfrm>
              <a:off x="36" y="248"/>
              <a:ext cx="2424" cy="30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altLang="ko-KR" sz="3200">
                  <a:solidFill>
                    <a:srgbClr val="EFEED7"/>
                  </a:solidFill>
                  <a:latin typeface="HY헤드라인M" pitchFamily="18" charset="-127"/>
                  <a:ea typeface="HY헤드라인M" pitchFamily="18" charset="-127"/>
                  <a:sym typeface="Lucida Grande" charset="0"/>
                </a:rPr>
                <a:t>xargs grep test</a:t>
              </a:r>
            </a:p>
          </p:txBody>
        </p:sp>
      </p:grpSp>
      <p:grpSp>
        <p:nvGrpSpPr>
          <p:cNvPr id="26635" name="Group 11"/>
          <p:cNvGrpSpPr>
            <a:grpSpLocks/>
          </p:cNvGrpSpPr>
          <p:nvPr/>
        </p:nvGrpSpPr>
        <p:grpSpPr bwMode="auto">
          <a:xfrm>
            <a:off x="2316163" y="7488238"/>
            <a:ext cx="8137525" cy="1152525"/>
            <a:chOff x="0" y="0"/>
            <a:chExt cx="5126" cy="725"/>
          </a:xfrm>
        </p:grpSpPr>
        <p:sp>
          <p:nvSpPr>
            <p:cNvPr id="26633" name="AutoShape 9"/>
            <p:cNvSpPr>
              <a:spLocks/>
            </p:cNvSpPr>
            <p:nvPr/>
          </p:nvSpPr>
          <p:spPr bwMode="auto">
            <a:xfrm>
              <a:off x="0" y="0"/>
              <a:ext cx="5126" cy="7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CE3B37"/>
                </a:gs>
                <a:gs pos="20001">
                  <a:srgbClr val="CA3D39"/>
                </a:gs>
                <a:gs pos="100000">
                  <a:srgbClr val="9A2E2B"/>
                </a:gs>
              </a:gsLst>
              <a:lin ang="5400000" scaled="1"/>
            </a:gradFill>
            <a:ln w="12700" cap="rnd">
              <a:noFill/>
              <a:round/>
              <a:headEnd type="none" w="med" len="med"/>
              <a:tailEnd type="none" w="med" len="med"/>
            </a:ln>
            <a:effectLst>
              <a:outerShdw dist="25399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/>
            <a:lstStyle/>
            <a:p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6634" name="Rectangle 10"/>
            <p:cNvSpPr>
              <a:spLocks/>
            </p:cNvSpPr>
            <p:nvPr/>
          </p:nvSpPr>
          <p:spPr bwMode="auto">
            <a:xfrm>
              <a:off x="34" y="86"/>
              <a:ext cx="5064" cy="55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ko-KR" altLang="en-US" sz="2800">
                  <a:solidFill>
                    <a:srgbClr val="FFFFFF"/>
                  </a:solidFill>
                  <a:latin typeface="HY헤드라인M" pitchFamily="18" charset="-127"/>
                  <a:ea typeface="HY헤드라인M" pitchFamily="18" charset="-127"/>
                  <a:sym typeface="Apple SD 산돌고딕 Neo 볼드체" charset="0"/>
                </a:rPr>
                <a:t>실제로</a:t>
              </a:r>
              <a:r>
                <a:rPr lang="ko-KR" altLang="en-US" sz="2800" b="1">
                  <a:solidFill>
                    <a:srgbClr val="FFFFFF"/>
                  </a:solidFill>
                  <a:latin typeface="HY헤드라인M" pitchFamily="18" charset="-127"/>
                  <a:ea typeface="HY헤드라인M" pitchFamily="18" charset="-127"/>
                  <a:sym typeface="Lucida Grande" charset="0"/>
                </a:rPr>
                <a:t> </a:t>
              </a:r>
              <a:r>
                <a:rPr lang="ko-KR" altLang="en-US" sz="2800">
                  <a:solidFill>
                    <a:srgbClr val="FFFFFF"/>
                  </a:solidFill>
                  <a:latin typeface="HY헤드라인M" pitchFamily="18" charset="-127"/>
                  <a:ea typeface="HY헤드라인M" pitchFamily="18" charset="-127"/>
                  <a:sym typeface="Apple SD 산돌고딕 Neo 볼드체" charset="0"/>
                </a:rPr>
                <a:t>실행되는</a:t>
              </a:r>
              <a:r>
                <a:rPr lang="ko-KR" altLang="en-US" sz="2800" b="1">
                  <a:solidFill>
                    <a:srgbClr val="FFFFFF"/>
                  </a:solidFill>
                  <a:latin typeface="HY헤드라인M" pitchFamily="18" charset="-127"/>
                  <a:ea typeface="HY헤드라인M" pitchFamily="18" charset="-127"/>
                  <a:sym typeface="Lucida Grande" charset="0"/>
                </a:rPr>
                <a:t> </a:t>
              </a:r>
              <a:r>
                <a:rPr lang="ko-KR" altLang="en-US" sz="2800">
                  <a:solidFill>
                    <a:srgbClr val="FFFFFF"/>
                  </a:solidFill>
                  <a:latin typeface="HY헤드라인M" pitchFamily="18" charset="-127"/>
                  <a:ea typeface="HY헤드라인M" pitchFamily="18" charset="-127"/>
                  <a:sym typeface="Apple SD 산돌고딕 Neo 볼드체" charset="0"/>
                </a:rPr>
                <a:t>명령어</a:t>
              </a:r>
              <a:r>
                <a:rPr lang="ko-KR" altLang="en-US" sz="2800" b="1">
                  <a:solidFill>
                    <a:srgbClr val="FFFFFF"/>
                  </a:solidFill>
                  <a:latin typeface="HY헤드라인M" pitchFamily="18" charset="-127"/>
                  <a:ea typeface="HY헤드라인M" pitchFamily="18" charset="-127"/>
                  <a:sym typeface="Lucida Grande" charset="0"/>
                </a:rPr>
                <a:t> </a:t>
              </a:r>
              <a:r>
                <a:rPr lang="en-US" altLang="ko-KR" sz="2800" b="1">
                  <a:solidFill>
                    <a:srgbClr val="FFFFFF"/>
                  </a:solidFill>
                  <a:latin typeface="HY헤드라인M" pitchFamily="18" charset="-127"/>
                  <a:ea typeface="HY헤드라인M" pitchFamily="18" charset="-127"/>
                  <a:sym typeface="Lucida Grande" charset="0"/>
                </a:rPr>
                <a:t>:  </a:t>
              </a:r>
            </a:p>
            <a:p>
              <a:pPr algn="ctr"/>
              <a:r>
                <a:rPr lang="en-US" altLang="ko-KR" sz="2800" b="1">
                  <a:solidFill>
                    <a:srgbClr val="FFFFFF"/>
                  </a:solidFill>
                  <a:latin typeface="HY헤드라인M" pitchFamily="18" charset="-127"/>
                  <a:ea typeface="HY헤드라인M" pitchFamily="18" charset="-127"/>
                  <a:sym typeface="Lucida Grande" charset="0"/>
                </a:rPr>
                <a:t>grep</a:t>
              </a:r>
              <a:r>
                <a:rPr lang="en-US" altLang="ko-KR" sz="2800">
                  <a:solidFill>
                    <a:srgbClr val="FFFFFF"/>
                  </a:solidFill>
                  <a:latin typeface="HY헤드라인M" pitchFamily="18" charset="-127"/>
                  <a:ea typeface="HY헤드라인M" pitchFamily="18" charset="-127"/>
                  <a:sym typeface="Lucida Grande" charset="0"/>
                </a:rPr>
                <a:t> test a.txt b.txt c.txt</a:t>
              </a:r>
            </a:p>
          </p:txBody>
        </p:sp>
      </p:grpSp>
      <p:sp>
        <p:nvSpPr>
          <p:cNvPr id="26636" name="Line 12"/>
          <p:cNvSpPr>
            <a:spLocks noChangeShapeType="1"/>
          </p:cNvSpPr>
          <p:nvPr/>
        </p:nvSpPr>
        <p:spPr bwMode="auto">
          <a:xfrm rot="10800000">
            <a:off x="4105275" y="5816600"/>
            <a:ext cx="2370138" cy="1588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637" name="AutoShape 13"/>
          <p:cNvSpPr>
            <a:spLocks/>
          </p:cNvSpPr>
          <p:nvPr/>
        </p:nvSpPr>
        <p:spPr bwMode="auto">
          <a:xfrm rot="7020000">
            <a:off x="6197600" y="6694488"/>
            <a:ext cx="1270000" cy="736600"/>
          </a:xfrm>
          <a:prstGeom prst="rightArrow">
            <a:avLst>
              <a:gd name="adj1" fmla="val 32000"/>
              <a:gd name="adj2" fmla="val 75862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12700" cap="flat">
            <a:noFill/>
            <a:round/>
            <a:headEnd type="none" w="med" len="med"/>
            <a:tailEnd type="none" w="med" len="med"/>
          </a:ln>
          <a:effectLst>
            <a:outerShdw dist="127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825500" y="25400"/>
            <a:ext cx="11353800" cy="2081213"/>
          </a:xfrm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6000" b="1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xargs</a:t>
            </a:r>
            <a:r>
              <a:rPr lang="ko-KR" altLang="en-US" sz="600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를</a:t>
            </a:r>
            <a:r>
              <a:rPr lang="ko-KR" altLang="en-US" sz="6000" b="1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600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이용한</a:t>
            </a:r>
            <a:r>
              <a:rPr lang="ko-KR" altLang="en-US" sz="6000" b="1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en-US" altLang="ko-KR" sz="6000" b="1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find </a:t>
            </a:r>
            <a:r>
              <a:rPr lang="ko-KR" altLang="en-US" sz="600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사용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5500" y="2106613"/>
            <a:ext cx="11353800" cy="3227387"/>
          </a:xfrm>
          <a:ln/>
        </p:spPr>
        <p:txBody>
          <a:bodyPr/>
          <a:lstStyle/>
          <a:p>
            <a:pPr>
              <a:buFont typeface="Georgia" charset="0"/>
              <a:buBlip>
                <a:blip r:embed="rId2"/>
              </a:buBlip>
            </a:pP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그러나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, find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문의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exec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를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사용하는 것은</a:t>
            </a: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시스템 자원을 많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이</a:t>
            </a: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 소모한다</a:t>
            </a:r>
            <a:r>
              <a:rPr lang="en-US" altLang="ko-KR" sz="2500" dirty="0" smtClean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.</a:t>
            </a: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 </a:t>
            </a:r>
            <a:endParaRPr lang="en-US" altLang="ko-KR" sz="2500" dirty="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>
              <a:buFont typeface="Georgia" charset="0"/>
              <a:buBlip>
                <a:blip r:embed="rId2"/>
              </a:buBlip>
            </a:pP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그래서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en-US" altLang="ko-KR" sz="2500" dirty="0" err="1">
                <a:latin typeface="HY헤드라인M" pitchFamily="18" charset="-127"/>
                <a:ea typeface="HY헤드라인M" pitchFamily="18" charset="-127"/>
                <a:sym typeface="Lucida Grande" charset="0"/>
              </a:rPr>
              <a:t>xargs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를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활용하여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동일한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효과를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얻을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수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있다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.</a:t>
            </a:r>
          </a:p>
        </p:txBody>
      </p:sp>
      <p:grpSp>
        <p:nvGrpSpPr>
          <p:cNvPr id="25605" name="Group 5"/>
          <p:cNvGrpSpPr>
            <a:grpSpLocks/>
          </p:cNvGrpSpPr>
          <p:nvPr/>
        </p:nvGrpSpPr>
        <p:grpSpPr bwMode="auto">
          <a:xfrm>
            <a:off x="914400" y="5130800"/>
            <a:ext cx="11163300" cy="927100"/>
            <a:chOff x="0" y="0"/>
            <a:chExt cx="7032" cy="584"/>
          </a:xfrm>
        </p:grpSpPr>
        <p:sp>
          <p:nvSpPr>
            <p:cNvPr id="25603" name="AutoShape 3"/>
            <p:cNvSpPr>
              <a:spLocks/>
            </p:cNvSpPr>
            <p:nvPr/>
          </p:nvSpPr>
          <p:spPr bwMode="auto">
            <a:xfrm>
              <a:off x="0" y="0"/>
              <a:ext cx="7032" cy="584"/>
            </a:xfrm>
            <a:prstGeom prst="roundRect">
              <a:avLst>
                <a:gd name="adj" fmla="val 20546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12700" cap="flat">
              <a:noFill/>
              <a:round/>
              <a:headEnd type="none" w="med" len="med"/>
              <a:tailEnd type="none" w="med" len="med"/>
            </a:ln>
            <a:effectLst>
              <a:outerShdw dist="127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/>
            <a:lstStyle/>
            <a:p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5604" name="Rectangle 4"/>
            <p:cNvSpPr>
              <a:spLocks/>
            </p:cNvSpPr>
            <p:nvPr/>
          </p:nvSpPr>
          <p:spPr bwMode="auto">
            <a:xfrm>
              <a:off x="35" y="140"/>
              <a:ext cx="6960" cy="30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>
                <a:spcBef>
                  <a:spcPts val="575"/>
                </a:spcBef>
              </a:pPr>
              <a:r>
                <a:rPr lang="en-US" altLang="ko-KR" sz="3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sym typeface="Lucida Grande" charset="0"/>
                </a:rPr>
                <a:t>bash&gt; </a:t>
              </a:r>
              <a:r>
                <a:rPr lang="en-US" altLang="ko-KR" sz="3200" b="1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sym typeface="Lucida Grande" charset="0"/>
                </a:rPr>
                <a:t>find</a:t>
              </a:r>
              <a:r>
                <a:rPr lang="en-US" altLang="ko-KR" sz="3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sym typeface="Lucida Grande" charset="0"/>
                </a:rPr>
                <a:t> . -name “*.txt” -exec </a:t>
              </a:r>
              <a:r>
                <a:rPr lang="en-US" altLang="ko-KR" sz="3200" b="1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sym typeface="Lucida Grande" charset="0"/>
                </a:rPr>
                <a:t>grep</a:t>
              </a:r>
              <a:r>
                <a:rPr lang="en-US" altLang="ko-KR" sz="3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sym typeface="Lucida Grande" charset="0"/>
                </a:rPr>
                <a:t> -l -i test {} \;</a:t>
              </a:r>
            </a:p>
          </p:txBody>
        </p:sp>
      </p:grpSp>
      <p:grpSp>
        <p:nvGrpSpPr>
          <p:cNvPr id="25608" name="Group 8"/>
          <p:cNvGrpSpPr>
            <a:grpSpLocks/>
          </p:cNvGrpSpPr>
          <p:nvPr/>
        </p:nvGrpSpPr>
        <p:grpSpPr bwMode="auto">
          <a:xfrm>
            <a:off x="965200" y="7645400"/>
            <a:ext cx="11163300" cy="927100"/>
            <a:chOff x="0" y="0"/>
            <a:chExt cx="7032" cy="584"/>
          </a:xfrm>
        </p:grpSpPr>
        <p:sp>
          <p:nvSpPr>
            <p:cNvPr id="25606" name="AutoShape 6"/>
            <p:cNvSpPr>
              <a:spLocks/>
            </p:cNvSpPr>
            <p:nvPr/>
          </p:nvSpPr>
          <p:spPr bwMode="auto">
            <a:xfrm>
              <a:off x="0" y="0"/>
              <a:ext cx="7032" cy="584"/>
            </a:xfrm>
            <a:prstGeom prst="roundRect">
              <a:avLst>
                <a:gd name="adj" fmla="val 20546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12700" cap="flat">
              <a:noFill/>
              <a:round/>
              <a:headEnd type="none" w="med" len="med"/>
              <a:tailEnd type="none" w="med" len="med"/>
            </a:ln>
            <a:effectLst>
              <a:outerShdw dist="127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/>
            <a:lstStyle/>
            <a:p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5607" name="Rectangle 7"/>
            <p:cNvSpPr>
              <a:spLocks/>
            </p:cNvSpPr>
            <p:nvPr/>
          </p:nvSpPr>
          <p:spPr bwMode="auto">
            <a:xfrm>
              <a:off x="35" y="140"/>
              <a:ext cx="6960" cy="30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>
                <a:spcBef>
                  <a:spcPts val="575"/>
                </a:spcBef>
              </a:pPr>
              <a:r>
                <a:rPr lang="en-US" altLang="ko-KR" sz="3200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  <a:sym typeface="Lucida Grande" charset="0"/>
                </a:rPr>
                <a:t>bash&gt; </a:t>
              </a:r>
              <a:r>
                <a:rPr lang="en-US" altLang="ko-KR" sz="3200" b="1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  <a:sym typeface="Lucida Grande" charset="0"/>
                </a:rPr>
                <a:t>find</a:t>
              </a:r>
              <a:r>
                <a:rPr lang="en-US" altLang="ko-KR" sz="3200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  <a:sym typeface="Lucida Grande" charset="0"/>
                </a:rPr>
                <a:t> . -name “*.txt” | </a:t>
              </a:r>
              <a:r>
                <a:rPr lang="en-US" altLang="ko-KR" sz="3200" b="1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  <a:sym typeface="Lucida Grande" charset="0"/>
                </a:rPr>
                <a:t>xargs</a:t>
              </a:r>
              <a:r>
                <a:rPr lang="en-US" altLang="ko-KR" sz="3200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  <a:sym typeface="Lucida Grande" charset="0"/>
                </a:rPr>
                <a:t> </a:t>
              </a:r>
              <a:r>
                <a:rPr lang="en-US" altLang="ko-KR" sz="3200" b="1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  <a:sym typeface="Lucida Grande" charset="0"/>
                </a:rPr>
                <a:t>grep</a:t>
              </a:r>
              <a:r>
                <a:rPr lang="en-US" altLang="ko-KR" sz="3200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  <a:sym typeface="Lucida Grande" charset="0"/>
                </a:rPr>
                <a:t> -l -i test</a:t>
              </a:r>
            </a:p>
          </p:txBody>
        </p:sp>
      </p:grpSp>
      <p:sp>
        <p:nvSpPr>
          <p:cNvPr id="25609" name="AutoShape 9"/>
          <p:cNvSpPr>
            <a:spLocks/>
          </p:cNvSpPr>
          <p:nvPr/>
        </p:nvSpPr>
        <p:spPr bwMode="auto">
          <a:xfrm rot="5400000">
            <a:off x="3497263" y="6303963"/>
            <a:ext cx="1071562" cy="1071562"/>
          </a:xfrm>
          <a:prstGeom prst="rightArrow">
            <a:avLst>
              <a:gd name="adj1" fmla="val 30009"/>
              <a:gd name="adj2" fmla="val 53769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12700" cap="flat">
            <a:noFill/>
            <a:round/>
            <a:headEnd type="none" w="med" len="med"/>
            <a:tailEnd type="none" w="med" len="med"/>
          </a:ln>
          <a:effectLst>
            <a:outerShdw dist="127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610" name="Rectangle 10"/>
          <p:cNvSpPr>
            <a:spLocks/>
          </p:cNvSpPr>
          <p:nvPr/>
        </p:nvSpPr>
        <p:spPr bwMode="auto">
          <a:xfrm>
            <a:off x="4521200" y="6572250"/>
            <a:ext cx="6616700" cy="5207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  <a:effectLst>
            <a:outerShdw dist="12700" algn="ctr" rotWithShape="0">
              <a:srgbClr val="FEFFFE">
                <a:alpha val="4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lnSpc>
                <a:spcPct val="155000"/>
              </a:lnSpc>
              <a:spcBef>
                <a:spcPts val="2400"/>
              </a:spcBef>
            </a:pPr>
            <a:r>
              <a:rPr lang="ko-KR" altLang="en-US" sz="32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같은</a:t>
            </a:r>
            <a:r>
              <a:rPr lang="ko-KR" altLang="en-US" sz="32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결과이지만</a:t>
            </a:r>
            <a:r>
              <a:rPr lang="ko-KR" altLang="en-US" sz="32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속도가</a:t>
            </a:r>
            <a:r>
              <a:rPr lang="ko-KR" altLang="en-US" sz="32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더</a:t>
            </a:r>
            <a:r>
              <a:rPr lang="ko-KR" altLang="en-US" sz="32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빠르다</a:t>
            </a:r>
            <a:r>
              <a:rPr lang="en-US" altLang="ko-KR" sz="32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6000" b="1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인터넷에서 파일 얻기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5500" y="2271713"/>
            <a:ext cx="11353800" cy="6985000"/>
          </a:xfrm>
          <a:ln/>
        </p:spPr>
        <p:txBody>
          <a:bodyPr/>
          <a:lstStyle/>
          <a:p>
            <a:pPr>
              <a:buFont typeface="Georgia" charset="0"/>
              <a:buBlip>
                <a:blip r:embed="rId2"/>
              </a:buBlip>
            </a:pP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인터넷에서 파일을 </a:t>
            </a:r>
            <a:r>
              <a:rPr lang="ko-KR" altLang="en-US" sz="2500" dirty="0" err="1" smtClean="0">
                <a:latin typeface="HY헤드라인M" pitchFamily="18" charset="-127"/>
                <a:ea typeface="HY헤드라인M" pitchFamily="18" charset="-127"/>
                <a:sym typeface="Lucida Grande" charset="0"/>
              </a:rPr>
              <a:t>얻기위해</a:t>
            </a: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다음과 같은 강력한 명령어들을 사용할 수 있다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.</a:t>
            </a:r>
          </a:p>
          <a:p>
            <a:pPr marL="1193800" lvl="2">
              <a:buSzPct val="125000"/>
              <a:buFont typeface="Thonburi" charset="0"/>
              <a:buChar char="๏"/>
            </a:pP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&lt;GET, curl, lynx</a:t>
            </a:r>
            <a:r>
              <a:rPr lang="en-US" altLang="ko-KR" sz="2500" dirty="0" smtClean="0">
                <a:latin typeface="HY헤드라인M" pitchFamily="18" charset="-127"/>
                <a:ea typeface="HY헤드라인M" pitchFamily="18" charset="-127"/>
                <a:sym typeface="Lucida Grande" charset="0"/>
              </a:rPr>
              <a:t>&gt;</a:t>
            </a:r>
          </a:p>
          <a:p>
            <a:pPr marL="1193800" lvl="2">
              <a:buSzPct val="125000"/>
              <a:buFont typeface="Thonburi" charset="0"/>
              <a:buChar char="๏"/>
            </a:pPr>
            <a:endParaRPr lang="en-US" altLang="ko-KR" sz="2500" dirty="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>
              <a:buFont typeface="Georgia" charset="0"/>
              <a:buBlip>
                <a:blip r:embed="rId2"/>
              </a:buBlip>
            </a:pP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lynx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설치 방법 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(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패키지 파일 설치방법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)</a:t>
            </a:r>
          </a:p>
          <a:p>
            <a:pPr marL="749300" lvl="1">
              <a:buSzPct val="125000"/>
              <a:buFont typeface="Thonburi" charset="0"/>
              <a:buChar char="๏"/>
            </a:pP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파일 설치 명령어에는 다음의 </a:t>
            </a:r>
            <a:r>
              <a:rPr lang="ko-KR" altLang="en-US" sz="2500" dirty="0" err="1">
                <a:latin typeface="HY헤드라인M" pitchFamily="18" charset="-127"/>
                <a:ea typeface="HY헤드라인M" pitchFamily="18" charset="-127"/>
                <a:sym typeface="Lucida Grande" charset="0"/>
              </a:rPr>
              <a:t>두가지가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존재한다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.</a:t>
            </a:r>
          </a:p>
          <a:p>
            <a:pPr marL="1193800" lvl="2">
              <a:buSzPct val="99000"/>
              <a:buFontTx/>
              <a:buAutoNum type="arabicPeriod"/>
            </a:pP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RPM :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사용자가 파일을 소유하고 있어야만 설치가 된다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.</a:t>
            </a:r>
          </a:p>
          <a:p>
            <a:pPr marL="1193800" lvl="2">
              <a:buSzPct val="99000"/>
              <a:buFontTx/>
              <a:buAutoNum type="arabicPeriod"/>
            </a:pP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YUM :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사용자가 파일을 소유하고 </a:t>
            </a:r>
            <a:r>
              <a:rPr lang="ko-KR" altLang="en-US" sz="2500" dirty="0" err="1">
                <a:latin typeface="HY헤드라인M" pitchFamily="18" charset="-127"/>
                <a:ea typeface="HY헤드라인M" pitchFamily="18" charset="-127"/>
                <a:sym typeface="Lucida Grande" charset="0"/>
              </a:rPr>
              <a:t>있지않아도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인터넷에 연결되어있다면 자동으로 다운로드 받아 설치한다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.</a:t>
            </a:r>
          </a:p>
        </p:txBody>
      </p:sp>
      <p:sp>
        <p:nvSpPr>
          <p:cNvPr id="27651" name="AutoShape 3"/>
          <p:cNvSpPr>
            <a:spLocks/>
          </p:cNvSpPr>
          <p:nvPr/>
        </p:nvSpPr>
        <p:spPr bwMode="auto">
          <a:xfrm>
            <a:off x="5600700" y="3035300"/>
            <a:ext cx="5715000" cy="1930400"/>
          </a:xfrm>
          <a:custGeom>
            <a:avLst/>
            <a:gdLst>
              <a:gd name="T0" fmla="+- 0 10800 2160"/>
              <a:gd name="T1" fmla="*/ T0 w 19440"/>
              <a:gd name="T2" fmla="*/ 10800 h 21600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9440" h="21600">
                <a:moveTo>
                  <a:pt x="864" y="0"/>
                </a:moveTo>
                <a:cubicBezTo>
                  <a:pt x="387" y="0"/>
                  <a:pt x="0" y="1272"/>
                  <a:pt x="0" y="2842"/>
                </a:cubicBezTo>
                <a:lnTo>
                  <a:pt x="0" y="5684"/>
                </a:lnTo>
                <a:lnTo>
                  <a:pt x="-2160" y="7105"/>
                </a:lnTo>
                <a:lnTo>
                  <a:pt x="0" y="8526"/>
                </a:lnTo>
                <a:lnTo>
                  <a:pt x="0" y="18758"/>
                </a:lnTo>
                <a:cubicBezTo>
                  <a:pt x="0" y="20328"/>
                  <a:pt x="387" y="21600"/>
                  <a:pt x="864" y="21600"/>
                </a:cubicBezTo>
                <a:lnTo>
                  <a:pt x="18576" y="21600"/>
                </a:lnTo>
                <a:cubicBezTo>
                  <a:pt x="19053" y="21600"/>
                  <a:pt x="19440" y="20328"/>
                  <a:pt x="19440" y="18758"/>
                </a:cubicBezTo>
                <a:lnTo>
                  <a:pt x="19440" y="2842"/>
                </a:lnTo>
                <a:cubicBezTo>
                  <a:pt x="19440" y="1272"/>
                  <a:pt x="19053" y="0"/>
                  <a:pt x="18576" y="0"/>
                </a:cubicBezTo>
                <a:lnTo>
                  <a:pt x="864" y="0"/>
                </a:lnTo>
                <a:close/>
                <a:moveTo>
                  <a:pt x="864" y="0"/>
                </a:moveTo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 w="12700" cap="flat">
            <a:noFill/>
            <a:round/>
            <a:headEnd type="none" w="med" len="med"/>
            <a:tailEnd type="none" w="med" len="med"/>
          </a:ln>
        </p:spPr>
        <p:txBody>
          <a:bodyPr lIns="0" tIns="0" rIns="40639" bIns="0" anchor="ctr"/>
          <a:lstStyle/>
          <a:p>
            <a:pPr marL="39688"/>
            <a:r>
              <a:rPr lang="en-US" altLang="ko-KR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lynx</a:t>
            </a:r>
            <a:r>
              <a:rPr lang="ko-KR" altLang="en-US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는 문자기반 </a:t>
            </a:r>
            <a:r>
              <a:rPr lang="ko-KR" altLang="en-US" sz="2100" dirty="0" err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웹브라우저</a:t>
            </a:r>
            <a:r>
              <a:rPr lang="ko-KR" altLang="en-US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1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이다</a:t>
            </a:r>
            <a:r>
              <a:rPr lang="en-US" altLang="ko-KR" sz="21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.</a:t>
            </a:r>
            <a:endParaRPr lang="en-US" altLang="ko-KR" sz="21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marL="39688"/>
            <a:r>
              <a:rPr lang="ko-KR" altLang="en-US" sz="2100" dirty="0" err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페도라</a:t>
            </a:r>
            <a:r>
              <a:rPr lang="ko-KR" altLang="en-US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100" dirty="0" err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리눅스</a:t>
            </a:r>
            <a:r>
              <a:rPr lang="ko-KR" altLang="en-US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에는 </a:t>
            </a:r>
            <a:r>
              <a:rPr lang="ko-KR" altLang="en-US" sz="2100" dirty="0">
                <a:solidFill>
                  <a:srgbClr val="D90B00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기본설치가 되어있지 않으므로</a:t>
            </a:r>
            <a:endParaRPr lang="ko-KR" altLang="en-US" sz="21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marL="39688"/>
            <a:r>
              <a:rPr lang="ko-KR" altLang="en-US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추가적으로 설치를 해야 한다</a:t>
            </a:r>
            <a:r>
              <a:rPr lang="en-US" altLang="ko-KR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698767" y="12438"/>
            <a:ext cx="11353800" cy="2103437"/>
          </a:xfrm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인터넷에서 파일 얻기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626392" y="2173084"/>
            <a:ext cx="11353800" cy="774700"/>
          </a:xfrm>
          <a:ln/>
        </p:spPr>
        <p:txBody>
          <a:bodyPr/>
          <a:lstStyle/>
          <a:p>
            <a:pPr marL="2082800" lvl="4">
              <a:buFont typeface="Georgia" charset="0"/>
              <a:buBlip>
                <a:blip r:embed="rId2"/>
              </a:buBlip>
            </a:pPr>
            <a:r>
              <a:rPr lang="en-US" altLang="ko-KR" sz="2500" dirty="0" smtClean="0">
                <a:latin typeface="HY헤드라인M" pitchFamily="18" charset="-127"/>
                <a:ea typeface="HY헤드라인M" pitchFamily="18" charset="-127"/>
                <a:sym typeface="Lucida Grande" charset="0"/>
              </a:rPr>
              <a:t>lynx</a:t>
            </a:r>
            <a:endParaRPr lang="en-US" altLang="ko-KR" sz="2500" dirty="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848" y="2947784"/>
            <a:ext cx="10454814" cy="4665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 bwMode="auto">
          <a:xfrm>
            <a:off x="3334048" y="4012704"/>
            <a:ext cx="864096" cy="0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직선 연결선 7"/>
          <p:cNvCxnSpPr/>
          <p:nvPr/>
        </p:nvCxnSpPr>
        <p:spPr bwMode="auto">
          <a:xfrm>
            <a:off x="3727734" y="4516760"/>
            <a:ext cx="2414626" cy="0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6000" b="1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인터넷에서 파일 얻기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5500" y="2371725"/>
            <a:ext cx="11353800" cy="5054600"/>
          </a:xfrm>
          <a:ln/>
        </p:spPr>
        <p:txBody>
          <a:bodyPr/>
          <a:lstStyle/>
          <a:p>
            <a:pPr>
              <a:buFont typeface="Georgia" charset="0"/>
              <a:buBlip>
                <a:blip r:embed="rId2"/>
              </a:buBlip>
            </a:pPr>
            <a:r>
              <a:rPr lang="ko-KR" altLang="en-US" sz="2500" dirty="0" err="1">
                <a:latin typeface="HY헤드라인M" pitchFamily="18" charset="-127"/>
                <a:ea typeface="HY헤드라인M" pitchFamily="18" charset="-127"/>
                <a:sym typeface="Lucida Grande" charset="0"/>
              </a:rPr>
              <a:t>설치전에는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다음과 같이 명령어를 </a:t>
            </a:r>
            <a:r>
              <a:rPr lang="ko-KR" altLang="en-US" sz="2500" dirty="0" err="1">
                <a:latin typeface="HY헤드라인M" pitchFamily="18" charset="-127"/>
                <a:ea typeface="HY헤드라인M" pitchFamily="18" charset="-127"/>
                <a:sym typeface="Lucida Grande" charset="0"/>
              </a:rPr>
              <a:t>찾을수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없다고 뜬다</a:t>
            </a:r>
          </a:p>
          <a:p>
            <a:pPr>
              <a:buFont typeface="Georgia" charset="0"/>
              <a:buBlip>
                <a:blip r:embed="rId2"/>
              </a:buBlip>
            </a:pPr>
            <a:endParaRPr lang="ko-KR" altLang="en-US" sz="2500" dirty="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>
              <a:buFont typeface="Georgia" charset="0"/>
              <a:buBlip>
                <a:blip r:embed="rId2"/>
              </a:buBlip>
            </a:pPr>
            <a:endParaRPr lang="ko-KR" altLang="en-US" sz="2500" dirty="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>
              <a:buFont typeface="Georgia" charset="0"/>
              <a:buBlip>
                <a:blip r:embed="rId2"/>
              </a:buBlip>
            </a:pPr>
            <a:endParaRPr lang="ko-KR" altLang="en-US" sz="2500" dirty="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>
              <a:buFont typeface="Georgia" charset="0"/>
              <a:buBlip>
                <a:blip r:embed="rId2"/>
              </a:buBlip>
            </a:pPr>
            <a:r>
              <a:rPr lang="ko-KR" altLang="en-US" sz="2500" dirty="0" err="1">
                <a:latin typeface="HY헤드라인M" pitchFamily="18" charset="-127"/>
                <a:ea typeface="HY헤드라인M" pitchFamily="18" charset="-127"/>
                <a:sym typeface="Lucida Grande" charset="0"/>
              </a:rPr>
              <a:t>설치후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명령어를 입력하면</a:t>
            </a:r>
            <a:b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</a:b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우측과 같이 실행되는 것을 볼 수 있다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.</a:t>
            </a:r>
          </a:p>
        </p:txBody>
      </p:sp>
      <p:pic>
        <p:nvPicPr>
          <p:cNvPr id="29699" name="Picture 3"/>
          <p:cNvPicPr>
            <a:picLocks noChangeArrowheads="1"/>
          </p:cNvPicPr>
          <p:nvPr/>
        </p:nvPicPr>
        <p:blipFill>
          <a:blip r:embed="rId3"/>
          <a:srcRect t="6429" r="71175" b="88298"/>
          <a:stretch>
            <a:fillRect/>
          </a:stretch>
        </p:blipFill>
        <p:spPr bwMode="auto">
          <a:xfrm>
            <a:off x="928688" y="2871788"/>
            <a:ext cx="5854700" cy="10668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29700" name="Picture 4"/>
          <p:cNvPicPr>
            <a:picLocks noChangeArrowheads="1"/>
          </p:cNvPicPr>
          <p:nvPr/>
        </p:nvPicPr>
        <p:blipFill>
          <a:blip r:embed="rId4"/>
          <a:srcRect r="44545" b="6232"/>
          <a:stretch>
            <a:fillRect/>
          </a:stretch>
        </p:blipFill>
        <p:spPr bwMode="auto">
          <a:xfrm>
            <a:off x="8848725" y="2378075"/>
            <a:ext cx="3746500" cy="67437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29701" name="AutoShape 5"/>
          <p:cNvSpPr>
            <a:spLocks/>
          </p:cNvSpPr>
          <p:nvPr/>
        </p:nvSpPr>
        <p:spPr bwMode="auto">
          <a:xfrm>
            <a:off x="889000" y="7124700"/>
            <a:ext cx="6794500" cy="1270000"/>
          </a:xfrm>
          <a:custGeom>
            <a:avLst/>
            <a:gdLst>
              <a:gd name="T0" fmla="*/ 10800 w 18505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18505" h="21600">
                <a:moveTo>
                  <a:pt x="1097" y="0"/>
                </a:moveTo>
                <a:cubicBezTo>
                  <a:pt x="491" y="0"/>
                  <a:pt x="0" y="3069"/>
                  <a:pt x="0" y="6851"/>
                </a:cubicBezTo>
                <a:lnTo>
                  <a:pt x="0" y="14749"/>
                </a:lnTo>
                <a:cubicBezTo>
                  <a:pt x="0" y="18531"/>
                  <a:pt x="491" y="21600"/>
                  <a:pt x="1097" y="21600"/>
                </a:cubicBezTo>
                <a:lnTo>
                  <a:pt x="17408" y="21600"/>
                </a:lnTo>
                <a:cubicBezTo>
                  <a:pt x="18014" y="21600"/>
                  <a:pt x="18505" y="18531"/>
                  <a:pt x="18505" y="14749"/>
                </a:cubicBezTo>
                <a:lnTo>
                  <a:pt x="18505" y="10739"/>
                </a:lnTo>
                <a:lnTo>
                  <a:pt x="21600" y="8991"/>
                </a:lnTo>
                <a:lnTo>
                  <a:pt x="18505" y="7250"/>
                </a:lnTo>
                <a:lnTo>
                  <a:pt x="18505" y="6851"/>
                </a:lnTo>
                <a:cubicBezTo>
                  <a:pt x="18505" y="3069"/>
                  <a:pt x="18014" y="0"/>
                  <a:pt x="17408" y="0"/>
                </a:cubicBezTo>
                <a:lnTo>
                  <a:pt x="1097" y="0"/>
                </a:lnTo>
                <a:close/>
                <a:moveTo>
                  <a:pt x="1097" y="0"/>
                </a:moveTo>
              </a:path>
            </a:pathLst>
          </a:custGeom>
          <a:blipFill dpi="0" rotWithShape="0">
            <a:blip r:embed="rId5"/>
            <a:srcRect/>
            <a:tile tx="0" ty="0" sx="100000" sy="100000" flip="none" algn="tl"/>
          </a:blipFill>
          <a:ln w="12700" cap="flat">
            <a:noFill/>
            <a:round/>
            <a:headEnd type="none" w="med" len="med"/>
            <a:tailEnd type="none" w="med" len="med"/>
          </a:ln>
        </p:spPr>
        <p:txBody>
          <a:bodyPr lIns="0" tIns="0" rIns="40639" bIns="0" anchor="ctr"/>
          <a:lstStyle/>
          <a:p>
            <a:pPr marL="39688" algn="ctr"/>
            <a:r>
              <a:rPr lang="en-US" altLang="ko-KR" sz="28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lynx </a:t>
            </a:r>
            <a:r>
              <a:rPr lang="ko-KR" altLang="en-US" sz="28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설치후 실행된 모습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6000" b="1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인터넷에서 파일 얻기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SzPct val="120000"/>
              <a:buFont typeface="Lucida Grande" charset="0"/>
              <a:buChar char="•"/>
            </a:pP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lynx </a:t>
            </a:r>
            <a:r>
              <a:rPr lang="en-US" altLang="ko-KR" sz="2500" u="sng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http://</a:t>
            </a:r>
            <a:r>
              <a:rPr lang="en-US" altLang="ko-KR" sz="2500" u="sng" dirty="0" smtClean="0">
                <a:latin typeface="HY헤드라인M" pitchFamily="18" charset="-127"/>
                <a:ea typeface="HY헤드라인M" pitchFamily="18" charset="-127"/>
                <a:sym typeface="Lucida Grande" charset="0"/>
              </a:rPr>
              <a:t>www.daum.net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/>
            </a:r>
            <a:b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</a:b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을 입력하면 좌측과 같이 실행된다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.</a:t>
            </a:r>
          </a:p>
          <a:p>
            <a:pPr>
              <a:buSzPct val="120000"/>
              <a:buFont typeface="Lucida Grande" charset="0"/>
              <a:buChar char="•"/>
            </a:pPr>
            <a:r>
              <a:rPr lang="en-US" altLang="ko-KR" sz="2500" dirty="0" err="1">
                <a:latin typeface="HY헤드라인M" pitchFamily="18" charset="-127"/>
                <a:ea typeface="HY헤드라인M" pitchFamily="18" charset="-127"/>
                <a:sym typeface="Lucida Grande" charset="0"/>
              </a:rPr>
              <a:t>Daum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홈페이지가 텍스트 기반으로 </a:t>
            </a:r>
            <a:r>
              <a:rPr lang="ko-KR" altLang="en-US" sz="2500" dirty="0" err="1">
                <a:latin typeface="HY헤드라인M" pitchFamily="18" charset="-127"/>
                <a:ea typeface="HY헤드라인M" pitchFamily="18" charset="-127"/>
                <a:sym typeface="Lucida Grande" charset="0"/>
              </a:rPr>
              <a:t>출력되는것을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 err="1">
                <a:latin typeface="HY헤드라인M" pitchFamily="18" charset="-127"/>
                <a:ea typeface="HY헤드라인M" pitchFamily="18" charset="-127"/>
                <a:sym typeface="Lucida Grande" charset="0"/>
              </a:rPr>
              <a:t>볼수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있다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. </a:t>
            </a:r>
          </a:p>
          <a:p>
            <a:pPr marL="749300" lvl="1">
              <a:buSzPct val="120000"/>
              <a:buFont typeface="Thonburi" charset="0"/>
              <a:buChar char="๏"/>
            </a:pP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텍스트 이외의 이미지는 볼 수 없음</a:t>
            </a:r>
          </a:p>
        </p:txBody>
      </p:sp>
      <p:pic>
        <p:nvPicPr>
          <p:cNvPr id="30723" name="Picture 3"/>
          <p:cNvPicPr>
            <a:picLocks noChangeArrowheads="1"/>
          </p:cNvPicPr>
          <p:nvPr/>
        </p:nvPicPr>
        <p:blipFill>
          <a:blip r:embed="rId2"/>
          <a:srcRect r="44537" b="6111"/>
          <a:stretch>
            <a:fillRect/>
          </a:stretch>
        </p:blipFill>
        <p:spPr bwMode="auto">
          <a:xfrm>
            <a:off x="1008063" y="2224088"/>
            <a:ext cx="5422900" cy="71755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6000" b="1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인터넷에서 파일 얻기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5500" y="2284512"/>
            <a:ext cx="11353800" cy="3735288"/>
          </a:xfrm>
          <a:ln/>
        </p:spPr>
        <p:txBody>
          <a:bodyPr/>
          <a:lstStyle/>
          <a:p>
            <a:pPr>
              <a:lnSpc>
                <a:spcPct val="100000"/>
              </a:lnSpc>
              <a:buSzPct val="120000"/>
              <a:buFont typeface="Lucida Grande" charset="0"/>
              <a:buChar char="•"/>
            </a:pP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Curl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에 </a:t>
            </a: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  <a:sym typeface="Lucida Grande" charset="0"/>
              </a:rPr>
              <a:t>대해서</a:t>
            </a:r>
            <a:endParaRPr lang="en-US" altLang="ko-KR" sz="2500" dirty="0" smtClean="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marL="749300" lvl="1">
              <a:lnSpc>
                <a:spcPct val="100000"/>
              </a:lnSpc>
              <a:buSzPct val="120000"/>
              <a:buFont typeface="Lucida Grande" charset="0"/>
              <a:buChar char="•"/>
            </a:pPr>
            <a:r>
              <a:rPr lang="en-US" altLang="ko-KR" sz="2500" dirty="0" smtClean="0">
                <a:latin typeface="HY헤드라인M" pitchFamily="18" charset="-127"/>
                <a:ea typeface="HY헤드라인M" pitchFamily="18" charset="-127"/>
                <a:sym typeface="Lucida Grande" charset="0"/>
              </a:rPr>
              <a:t>Curl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은 데이터 전송과 관련된 프로그램의 빠른 작성을 위해서 사용하는 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command line tool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이다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. </a:t>
            </a:r>
            <a:endParaRPr lang="en-US" altLang="ko-KR" sz="2500" dirty="0" smtClean="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marL="749300" lvl="1">
              <a:lnSpc>
                <a:spcPct val="100000"/>
              </a:lnSpc>
              <a:buSzPct val="120000"/>
              <a:buFont typeface="Lucida Grande" charset="0"/>
              <a:buChar char="•"/>
            </a:pP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  <a:sym typeface="Lucida Grande" charset="0"/>
              </a:rPr>
              <a:t>모든 작업과정이 화면에 그대로 출력된다</a:t>
            </a:r>
            <a:r>
              <a:rPr lang="en-US" altLang="ko-KR" sz="2500" dirty="0" smtClean="0">
                <a:latin typeface="HY헤드라인M" pitchFamily="18" charset="-127"/>
                <a:ea typeface="HY헤드라인M" pitchFamily="18" charset="-127"/>
                <a:sym typeface="Lucida Grande" charset="0"/>
              </a:rPr>
              <a:t>.</a:t>
            </a:r>
            <a:endParaRPr lang="en-US" altLang="ko-KR" sz="2500" dirty="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marL="749300" lvl="1">
              <a:lnSpc>
                <a:spcPct val="100000"/>
              </a:lnSpc>
              <a:buSzPct val="120000"/>
              <a:buFont typeface="Lucida Grande" charset="0"/>
              <a:buChar char="•"/>
            </a:pP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HTTP, FTP, LDAP, TELNET, HTTPS, DICT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와 같은 프로토콜을 지원하며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, </a:t>
            </a:r>
            <a:b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</a:b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SSL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을 가지는 </a:t>
            </a: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  <a:sym typeface="Lucida Grande" charset="0"/>
              </a:rPr>
              <a:t>각각의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프로토콜 역시 지원한다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.</a:t>
            </a:r>
          </a:p>
        </p:txBody>
      </p:sp>
      <p:pic>
        <p:nvPicPr>
          <p:cNvPr id="31747" name="Picture 3"/>
          <p:cNvPicPr>
            <a:picLocks noChangeArrowheads="1"/>
          </p:cNvPicPr>
          <p:nvPr/>
        </p:nvPicPr>
        <p:blipFill>
          <a:blip r:embed="rId2"/>
          <a:srcRect l="844" t="1204" r="1999" b="2544"/>
          <a:stretch>
            <a:fillRect/>
          </a:stretch>
        </p:blipFill>
        <p:spPr bwMode="auto">
          <a:xfrm>
            <a:off x="1749872" y="6370983"/>
            <a:ext cx="5616624" cy="2736304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31748" name="AutoShape 4"/>
          <p:cNvSpPr>
            <a:spLocks/>
          </p:cNvSpPr>
          <p:nvPr/>
        </p:nvSpPr>
        <p:spPr bwMode="auto">
          <a:xfrm>
            <a:off x="8086576" y="6316960"/>
            <a:ext cx="4089400" cy="2946400"/>
          </a:xfrm>
          <a:custGeom>
            <a:avLst/>
            <a:gdLst>
              <a:gd name="T0" fmla="+- 0 10800 2903"/>
              <a:gd name="T1" fmla="*/ T0 w 18697"/>
              <a:gd name="T2" fmla="*/ 10800 h 21600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18697" h="21600">
                <a:moveTo>
                  <a:pt x="1162" y="0"/>
                </a:moveTo>
                <a:cubicBezTo>
                  <a:pt x="520" y="0"/>
                  <a:pt x="0" y="834"/>
                  <a:pt x="0" y="1862"/>
                </a:cubicBezTo>
                <a:lnTo>
                  <a:pt x="0" y="3465"/>
                </a:lnTo>
                <a:lnTo>
                  <a:pt x="-2903" y="4655"/>
                </a:lnTo>
                <a:lnTo>
                  <a:pt x="0" y="5845"/>
                </a:lnTo>
                <a:lnTo>
                  <a:pt x="0" y="19738"/>
                </a:lnTo>
                <a:cubicBezTo>
                  <a:pt x="0" y="20766"/>
                  <a:pt x="520" y="21600"/>
                  <a:pt x="1162" y="21600"/>
                </a:cubicBezTo>
                <a:lnTo>
                  <a:pt x="17536" y="21600"/>
                </a:lnTo>
                <a:cubicBezTo>
                  <a:pt x="18177" y="21600"/>
                  <a:pt x="18697" y="20766"/>
                  <a:pt x="18697" y="19738"/>
                </a:cubicBezTo>
                <a:lnTo>
                  <a:pt x="18697" y="1862"/>
                </a:lnTo>
                <a:cubicBezTo>
                  <a:pt x="18697" y="834"/>
                  <a:pt x="18177" y="0"/>
                  <a:pt x="17536" y="0"/>
                </a:cubicBezTo>
                <a:lnTo>
                  <a:pt x="1162" y="0"/>
                </a:lnTo>
                <a:close/>
                <a:moveTo>
                  <a:pt x="1162" y="0"/>
                </a:moveTo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 w="12700" cap="flat">
            <a:noFill/>
            <a:round/>
            <a:headEnd type="none" w="med" len="med"/>
            <a:tailEnd type="none" w="med" len="med"/>
          </a:ln>
        </p:spPr>
        <p:txBody>
          <a:bodyPr lIns="0" tIns="0" rIns="40639" bIns="0" anchor="ctr"/>
          <a:lstStyle/>
          <a:p>
            <a:pPr marL="39688"/>
            <a:r>
              <a:rPr lang="ko-KR" altLang="en-US" sz="25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다음의 파일을 가진 </a:t>
            </a:r>
            <a:r>
              <a:rPr lang="en-US" altLang="ko-KR" sz="25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ftp</a:t>
            </a:r>
            <a:r>
              <a:rPr lang="ko-KR" altLang="en-US" sz="25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서버에서 </a:t>
            </a:r>
            <a:r>
              <a:rPr lang="en-US" altLang="ko-KR" sz="25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curl</a:t>
            </a:r>
            <a:r>
              <a:rPr lang="ko-KR" altLang="en-US" sz="25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명령어를 이용하여 파일을 받는다</a:t>
            </a:r>
            <a:r>
              <a:rPr lang="en-US" altLang="ko-KR" sz="25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6000" b="1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인터넷에서 파일 얻기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5500" y="2117725"/>
            <a:ext cx="11353800" cy="6400800"/>
          </a:xfrm>
          <a:ln/>
        </p:spPr>
        <p:txBody>
          <a:bodyPr/>
          <a:lstStyle/>
          <a:p>
            <a:pPr>
              <a:buSzPct val="120000"/>
              <a:buFont typeface="Lucida Grande" charset="0"/>
              <a:buChar char="•"/>
            </a:pP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예시 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)</a:t>
            </a:r>
            <a:b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</a:br>
            <a:endParaRPr lang="en-US" altLang="ko-KR" sz="2500" dirty="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marL="749300" lvl="1">
              <a:buSzPct val="120000"/>
              <a:buFont typeface="Lucida Grande" charset="0"/>
              <a:buChar char="•"/>
            </a:pP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-u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옵션은 아이디와 비밀번호가 필요한 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ftp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에서 사용한다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.</a:t>
            </a:r>
          </a:p>
          <a:p>
            <a:pPr marL="1193800" lvl="2">
              <a:buSzPct val="120000"/>
              <a:buFont typeface="Lucida Grande" charset="0"/>
              <a:buChar char="•"/>
            </a:pP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&lt; -u ftp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사용자아이디 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: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비밀번호 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&gt;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식으로 작성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.</a:t>
            </a:r>
          </a:p>
          <a:p>
            <a:pPr marL="1193800" lvl="2">
              <a:buSzPct val="120000"/>
              <a:buFont typeface="Lucida Grande" charset="0"/>
              <a:buChar char="•"/>
            </a:pP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ftp://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부분에 파일의 주소를 입력한다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.</a:t>
            </a:r>
          </a:p>
          <a:p>
            <a:pPr marL="1193800" lvl="2">
              <a:buSzPct val="120000"/>
              <a:buFont typeface="Lucida Grande" charset="0"/>
              <a:buChar char="•"/>
            </a:pP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redirection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인 ‘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&gt;’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를 사용해서 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linux.txt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파일을 생성한다</a:t>
            </a:r>
          </a:p>
        </p:txBody>
      </p:sp>
      <p:pic>
        <p:nvPicPr>
          <p:cNvPr id="32771" name="Picture 3"/>
          <p:cNvPicPr>
            <a:picLocks noChangeArrowheads="1"/>
          </p:cNvPicPr>
          <p:nvPr/>
        </p:nvPicPr>
        <p:blipFill>
          <a:blip r:embed="rId2"/>
          <a:srcRect t="13141" r="6099" b="82025"/>
          <a:stretch>
            <a:fillRect/>
          </a:stretch>
        </p:blipFill>
        <p:spPr bwMode="auto">
          <a:xfrm>
            <a:off x="876300" y="3525838"/>
            <a:ext cx="11049000" cy="5461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6000" b="1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인터넷에서 파일 얻기</a:t>
            </a: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5500" y="6834188"/>
            <a:ext cx="11353800" cy="2679700"/>
          </a:xfrm>
          <a:ln/>
        </p:spPr>
        <p:txBody>
          <a:bodyPr/>
          <a:lstStyle/>
          <a:p>
            <a:pPr>
              <a:buSzPct val="120000"/>
            </a:pPr>
            <a:r>
              <a:rPr lang="ko-KR" altLang="en-US" sz="2400">
                <a:latin typeface="HY헤드라인M" pitchFamily="18" charset="-127"/>
                <a:ea typeface="HY헤드라인M" pitchFamily="18" charset="-127"/>
              </a:rPr>
              <a:t>사용자 시스템에 파일이 다운로드 되고 정상적으로 내용이 출력됨을 알 수 있다</a:t>
            </a:r>
            <a:r>
              <a:rPr lang="en-US" altLang="ko-KR" sz="2400">
                <a:latin typeface="HY헤드라인M" pitchFamily="18" charset="-127"/>
                <a:ea typeface="HY헤드라인M" pitchFamily="18" charset="-127"/>
              </a:rPr>
              <a:t>.</a:t>
            </a:r>
          </a:p>
        </p:txBody>
      </p:sp>
      <p:pic>
        <p:nvPicPr>
          <p:cNvPr id="33795" name="Picture 3"/>
          <p:cNvPicPr>
            <a:picLocks noChangeArrowheads="1"/>
          </p:cNvPicPr>
          <p:nvPr/>
        </p:nvPicPr>
        <p:blipFill>
          <a:blip r:embed="rId2"/>
          <a:srcRect r="5931" b="50000"/>
          <a:stretch>
            <a:fillRect/>
          </a:stretch>
        </p:blipFill>
        <p:spPr bwMode="auto">
          <a:xfrm>
            <a:off x="766763" y="2395538"/>
            <a:ext cx="11480800" cy="47244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33796" name="Rectangle 4"/>
          <p:cNvSpPr>
            <a:spLocks/>
          </p:cNvSpPr>
          <p:nvPr/>
        </p:nvSpPr>
        <p:spPr bwMode="auto">
          <a:xfrm>
            <a:off x="3606800" y="7162800"/>
            <a:ext cx="59182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40639" bIns="0"/>
          <a:lstStyle/>
          <a:p>
            <a:pPr marL="39688" algn="ctr"/>
            <a:r>
              <a:rPr lang="en-US" altLang="ko-KR" sz="21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&lt;</a:t>
            </a:r>
            <a:r>
              <a:rPr lang="ko-KR" altLang="en-US" sz="21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예시 입력결과</a:t>
            </a:r>
            <a:r>
              <a:rPr lang="en-US" altLang="ko-KR" sz="21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cxnSp>
        <p:nvCxnSpPr>
          <p:cNvPr id="6" name="직선 연결선 5"/>
          <p:cNvCxnSpPr/>
          <p:nvPr/>
        </p:nvCxnSpPr>
        <p:spPr bwMode="auto">
          <a:xfrm>
            <a:off x="2757984" y="4084712"/>
            <a:ext cx="936104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직선 연결선 7"/>
          <p:cNvCxnSpPr/>
          <p:nvPr/>
        </p:nvCxnSpPr>
        <p:spPr bwMode="auto">
          <a:xfrm>
            <a:off x="3766096" y="5236840"/>
            <a:ext cx="72008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6000" b="1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인터넷에서 파일 얻기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5500" y="2117725"/>
            <a:ext cx="11353800" cy="3327400"/>
          </a:xfrm>
          <a:ln/>
        </p:spPr>
        <p:txBody>
          <a:bodyPr/>
          <a:lstStyle/>
          <a:p>
            <a:pPr>
              <a:buSzPct val="120000"/>
            </a:pPr>
            <a:r>
              <a:rPr lang="ko-KR" altLang="en-US" sz="2500">
                <a:latin typeface="HY헤드라인M" pitchFamily="18" charset="-127"/>
                <a:ea typeface="HY헤드라인M" pitchFamily="18" charset="-127"/>
              </a:rPr>
              <a:t>파일이 여러 개 일 경우 </a:t>
            </a:r>
            <a:r>
              <a:rPr lang="en-US" altLang="ko-KR" sz="2500">
                <a:latin typeface="HY헤드라인M" pitchFamily="18" charset="-127"/>
                <a:ea typeface="HY헤드라인M" pitchFamily="18" charset="-127"/>
              </a:rPr>
              <a:t>[]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</a:rPr>
              <a:t>를 사용해서 괄호안에 범위를 입력한다</a:t>
            </a:r>
            <a:r>
              <a:rPr lang="en-US" altLang="ko-KR" sz="2500"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>
              <a:buSzPct val="120000"/>
            </a:pPr>
            <a:r>
              <a:rPr lang="en-US" altLang="ko-KR" sz="2500">
                <a:latin typeface="HY헤드라인M" pitchFamily="18" charset="-127"/>
                <a:ea typeface="HY헤드라인M" pitchFamily="18" charset="-127"/>
              </a:rPr>
              <a:t>Linux[1-3].txt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</a:rPr>
              <a:t>그리고 </a:t>
            </a:r>
            <a:r>
              <a:rPr lang="en-US" altLang="ko-KR" sz="2500">
                <a:latin typeface="HY헤드라인M" pitchFamily="18" charset="-127"/>
                <a:ea typeface="HY헤드라인M" pitchFamily="18" charset="-127"/>
              </a:rPr>
              <a:t>redirection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</a:rPr>
              <a:t>은 한 개의 파일일때 밖에 안되기 떄문에 </a:t>
            </a:r>
            <a:r>
              <a:rPr lang="en-US" altLang="ko-KR" sz="2500">
                <a:latin typeface="HY헤드라인M" pitchFamily="18" charset="-127"/>
                <a:ea typeface="HY헤드라인M" pitchFamily="18" charset="-127"/>
              </a:rPr>
              <a:t>-o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</a:rPr>
              <a:t>명령어를 사용한다</a:t>
            </a:r>
            <a:r>
              <a:rPr lang="en-US" altLang="ko-KR" sz="2500"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>
              <a:buSzPct val="120000"/>
            </a:pPr>
            <a:r>
              <a:rPr lang="en-US" altLang="ko-KR" sz="2500">
                <a:latin typeface="HY헤드라인M" pitchFamily="18" charset="-127"/>
                <a:ea typeface="HY헤드라인M" pitchFamily="18" charset="-127"/>
              </a:rPr>
              <a:t>[1-3]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</a:rPr>
              <a:t>은 </a:t>
            </a:r>
            <a:r>
              <a:rPr lang="en-US" altLang="ko-KR" sz="2500">
                <a:latin typeface="HY헤드라인M" pitchFamily="18" charset="-127"/>
                <a:ea typeface="HY헤드라인M" pitchFamily="18" charset="-127"/>
              </a:rPr>
              <a:t>#1</a:t>
            </a:r>
            <a:r>
              <a:rPr lang="ko-KR" altLang="en-US" sz="2500">
                <a:latin typeface="HY헤드라인M" pitchFamily="18" charset="-127"/>
                <a:ea typeface="HY헤드라인M" pitchFamily="18" charset="-127"/>
              </a:rPr>
              <a:t>로 대체되어서 사용자의 시스템에 다운로드 된다</a:t>
            </a:r>
            <a:r>
              <a:rPr lang="en-US" altLang="ko-KR" sz="2500">
                <a:latin typeface="HY헤드라인M" pitchFamily="18" charset="-127"/>
                <a:ea typeface="HY헤드라인M" pitchFamily="18" charset="-127"/>
              </a:rPr>
              <a:t>.</a:t>
            </a:r>
          </a:p>
        </p:txBody>
      </p:sp>
      <p:pic>
        <p:nvPicPr>
          <p:cNvPr id="34819" name="Picture 3"/>
          <p:cNvPicPr>
            <a:picLocks noChangeArrowheads="1"/>
          </p:cNvPicPr>
          <p:nvPr/>
        </p:nvPicPr>
        <p:blipFill>
          <a:blip r:embed="rId2"/>
          <a:srcRect b="45441"/>
          <a:stretch>
            <a:fillRect/>
          </a:stretch>
        </p:blipFill>
        <p:spPr bwMode="auto">
          <a:xfrm>
            <a:off x="388938" y="5218113"/>
            <a:ext cx="12204700" cy="4160837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cxnSp>
        <p:nvCxnSpPr>
          <p:cNvPr id="3" name="직선 연결선 2"/>
          <p:cNvCxnSpPr/>
          <p:nvPr/>
        </p:nvCxnSpPr>
        <p:spPr bwMode="auto">
          <a:xfrm>
            <a:off x="10966896" y="6604992"/>
            <a:ext cx="504056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22</a:t>
            </a:r>
            <a:r>
              <a:rPr lang="ko-KR" altLang="en-US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장</a:t>
            </a:r>
            <a:r>
              <a:rPr lang="en-US" altLang="ko-KR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. </a:t>
            </a:r>
            <a:r>
              <a:rPr lang="ko-KR" altLang="en-US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정보 및 파일 검색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Font typeface="Georgia" charset="0"/>
              <a:buBlip>
                <a:blip r:embed="rId2"/>
              </a:buBlip>
            </a:pP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목표</a:t>
            </a:r>
            <a:endParaRPr lang="ko-KR" altLang="en-US" dirty="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marL="800100" lvl="1">
              <a:buFont typeface="Georgia" charset="0"/>
              <a:buBlip>
                <a:blip r:embed="rId2"/>
              </a:buBlip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find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명령어와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옵션들</a:t>
            </a:r>
            <a:endParaRPr lang="ko-KR" altLang="en-US" dirty="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marL="800100" lvl="1">
              <a:buFont typeface="Georgia" charset="0"/>
              <a:buBlip>
                <a:blip r:embed="rId2"/>
              </a:buBlip>
            </a:pPr>
            <a:r>
              <a:rPr lang="en-US" altLang="ko-KR" dirty="0" err="1">
                <a:latin typeface="HY헤드라인M" pitchFamily="18" charset="-127"/>
                <a:ea typeface="HY헤드라인M" pitchFamily="18" charset="-127"/>
                <a:sym typeface="Lucida Grande" charset="0"/>
              </a:rPr>
              <a:t>xargs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를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이용한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find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사용</a:t>
            </a:r>
            <a:endParaRPr lang="ko-KR" altLang="en-US" dirty="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marL="800100" lvl="1">
              <a:buFont typeface="Georgia" charset="0"/>
              <a:buBlip>
                <a:blip r:embed="rId2"/>
              </a:buBlip>
            </a:pP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인터넷을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통해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파일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작업을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하는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방법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6000" b="1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인터넷에서 파일 얻기</a:t>
            </a: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5500" y="2117725"/>
            <a:ext cx="11353800" cy="4813300"/>
          </a:xfrm>
          <a:ln/>
        </p:spPr>
        <p:txBody>
          <a:bodyPr/>
          <a:lstStyle/>
          <a:p>
            <a:pPr>
              <a:buSzPct val="120000"/>
              <a:buFont typeface="Lucida Grande" charset="0"/>
              <a:buChar char="•"/>
            </a:pP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GET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을 치면 사용법을 간단히 출력한다</a:t>
            </a:r>
          </a:p>
          <a:p>
            <a:pPr marL="1193800" lvl="2">
              <a:buSzPct val="120000"/>
              <a:buFont typeface="Zapf Dingbats" charset="0"/>
              <a:buChar char="➡"/>
            </a:pP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대문자로만 인식하므로 주의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!</a:t>
            </a:r>
          </a:p>
          <a:p>
            <a:pPr>
              <a:buSzPct val="120000"/>
              <a:buFont typeface="Lucida Grande" charset="0"/>
              <a:buChar char="•"/>
            </a:pP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curl, lynx, get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과 같은 프로그램의 </a:t>
            </a:r>
            <a:r>
              <a:rPr lang="ko-KR" altLang="en-US" sz="2500" dirty="0" err="1">
                <a:latin typeface="HY헤드라인M" pitchFamily="18" charset="-127"/>
                <a:ea typeface="HY헤드라인M" pitchFamily="18" charset="-127"/>
                <a:sym typeface="Lucida Grande" charset="0"/>
              </a:rPr>
              <a:t>좋은점은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 err="1">
                <a:latin typeface="HY헤드라인M" pitchFamily="18" charset="-127"/>
                <a:ea typeface="HY헤드라인M" pitchFamily="18" charset="-127"/>
                <a:sym typeface="Lucida Grande" charset="0"/>
              </a:rPr>
              <a:t>웹상에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올려진 파일을 </a:t>
            </a:r>
            <a:r>
              <a:rPr lang="ko-KR" altLang="en-US" sz="2500" dirty="0" err="1">
                <a:latin typeface="HY헤드라인M" pitchFamily="18" charset="-127"/>
                <a:ea typeface="HY헤드라인M" pitchFamily="18" charset="-127"/>
                <a:sym typeface="Lucida Grande" charset="0"/>
              </a:rPr>
              <a:t>명령행에서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/>
            </a:r>
            <a:b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</a:b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작업할 수 있게 된다는 것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.</a:t>
            </a:r>
          </a:p>
          <a:p>
            <a:pPr>
              <a:buSzPct val="120000"/>
              <a:buFont typeface="Lucida Grande" charset="0"/>
              <a:buChar char="•"/>
            </a:pP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GET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명령어도 파일을 다운로드 할 수 있다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.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/>
          <a:srcRect t="72147"/>
          <a:stretch>
            <a:fillRect/>
          </a:stretch>
        </p:blipFill>
        <p:spPr bwMode="auto">
          <a:xfrm>
            <a:off x="409579" y="6821015"/>
            <a:ext cx="12204700" cy="2124075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cxnSp>
        <p:nvCxnSpPr>
          <p:cNvPr id="5" name="직선 연결선 4"/>
          <p:cNvCxnSpPr/>
          <p:nvPr/>
        </p:nvCxnSpPr>
        <p:spPr bwMode="auto">
          <a:xfrm>
            <a:off x="2469952" y="7109048"/>
            <a:ext cx="9937104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직선 연결선 7"/>
          <p:cNvCxnSpPr/>
          <p:nvPr/>
        </p:nvCxnSpPr>
        <p:spPr bwMode="auto">
          <a:xfrm>
            <a:off x="409579" y="7253064"/>
            <a:ext cx="3500533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6000" b="1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22</a:t>
            </a:r>
            <a:r>
              <a:rPr lang="ko-KR" altLang="en-US" sz="6000" b="1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장</a:t>
            </a:r>
            <a:r>
              <a:rPr lang="en-US" altLang="ko-KR" sz="6000" b="1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. </a:t>
            </a:r>
            <a:r>
              <a:rPr lang="ko-KR" altLang="en-US" sz="6000" b="1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정보 및 파일 검색</a:t>
            </a:r>
          </a:p>
        </p:txBody>
      </p:sp>
      <p:sp>
        <p:nvSpPr>
          <p:cNvPr id="36866" name="AutoShape 2"/>
          <p:cNvSpPr>
            <a:spLocks/>
          </p:cNvSpPr>
          <p:nvPr/>
        </p:nvSpPr>
        <p:spPr bwMode="auto">
          <a:xfrm>
            <a:off x="2163763" y="2492375"/>
            <a:ext cx="8650287" cy="6761163"/>
          </a:xfrm>
          <a:prstGeom prst="wedgeEllipseCallout">
            <a:avLst>
              <a:gd name="adj1" fmla="val -60352"/>
              <a:gd name="adj2" fmla="val 4497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12700" cap="flat">
            <a:noFill/>
            <a:round/>
            <a:headEnd type="none" w="med" len="med"/>
            <a:tailEnd type="none" w="med" len="med"/>
          </a:ln>
        </p:spPr>
        <p:txBody>
          <a:bodyPr lIns="0" tIns="0" rIns="40639" bIns="0" anchor="ctr"/>
          <a:lstStyle/>
          <a:p>
            <a:pPr marL="39688" algn="ctr"/>
            <a:r>
              <a:rPr lang="en-US" altLang="ko-KR" sz="12800" dirty="0">
                <a:solidFill>
                  <a:schemeClr val="bg2"/>
                </a:solidFill>
                <a:latin typeface="Old English Text MT" pitchFamily="66" charset="0"/>
                <a:ea typeface="HY헤드라인M" pitchFamily="18" charset="-127"/>
                <a:sym typeface="Zapfino" charset="0"/>
              </a:rPr>
              <a:t>Q&amp;A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ko-KR" altLang="en-US">
                <a:latin typeface="HY헤드라인M" pitchFamily="18" charset="-127"/>
                <a:ea typeface="HY헤드라인M" pitchFamily="18" charset="-127"/>
              </a:rPr>
              <a:t>감  사  합  니  다</a:t>
            </a:r>
            <a:r>
              <a:rPr lang="en-US" altLang="ko-KR">
                <a:latin typeface="HY헤드라인M" pitchFamily="18" charset="-127"/>
                <a:ea typeface="HY헤드라인M" pitchFamily="18" charset="-127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find </a:t>
            </a:r>
            <a:r>
              <a:rPr lang="ko-KR" altLang="en-US" sz="6000" dirty="0" smtClean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명령어</a:t>
            </a:r>
            <a:r>
              <a:rPr lang="ko-KR" altLang="en-US" sz="6000" b="1" dirty="0" smtClean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6000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옵션들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algn="just">
              <a:buFont typeface="Georgia" charset="0"/>
              <a:buBlip>
                <a:blip r:embed="rId2"/>
              </a:buBlip>
            </a:pPr>
            <a:r>
              <a:rPr lang="en-US" altLang="ko-KR" sz="2100" dirty="0" err="1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g</a:t>
            </a:r>
            <a:r>
              <a:rPr lang="en-US" altLang="ko-KR" sz="2100" dirty="0" err="1" smtClean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rep</a:t>
            </a:r>
            <a:r>
              <a:rPr lang="ko-KR" altLang="en-US" sz="2100" dirty="0" smtClean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명령어와 같이 파일을</a:t>
            </a:r>
            <a:r>
              <a:rPr lang="ko-KR" altLang="en-US" sz="2100" dirty="0" smtClean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1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찾는데</a:t>
            </a:r>
            <a:r>
              <a:rPr lang="ko-KR" altLang="en-US" sz="21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100" dirty="0" smtClean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사용되며 명령어 중</a:t>
            </a:r>
            <a:r>
              <a:rPr lang="ko-KR" altLang="en-US" sz="2100" dirty="0" smtClean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1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가장</a:t>
            </a:r>
            <a:r>
              <a:rPr lang="ko-KR" altLang="en-US" sz="21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1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강력하다</a:t>
            </a:r>
          </a:p>
        </p:txBody>
      </p:sp>
      <p:graphicFrame>
        <p:nvGraphicFramePr>
          <p:cNvPr id="17411" name="Group 3"/>
          <p:cNvGraphicFramePr>
            <a:graphicFrameLocks noGrp="1"/>
          </p:cNvGraphicFramePr>
          <p:nvPr/>
        </p:nvGraphicFramePr>
        <p:xfrm>
          <a:off x="825500" y="3149600"/>
          <a:ext cx="11353800" cy="5843588"/>
        </p:xfrm>
        <a:graphic>
          <a:graphicData uri="http://schemas.openxmlformats.org/drawingml/2006/table">
            <a:tbl>
              <a:tblPr/>
              <a:tblGrid>
                <a:gridCol w="5580063"/>
                <a:gridCol w="5773737"/>
              </a:tblGrid>
              <a:tr h="671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옵션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1694B">
                        <a:alpha val="6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의미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1694B">
                        <a:alpha val="67450"/>
                      </a:srgbClr>
                    </a:solidFill>
                  </a:tcPr>
                </a:tc>
              </a:tr>
              <a:tr h="612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-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atime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n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파일이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n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일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전에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마지막으로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접근된경우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-ctime n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파일이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n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일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전에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생성된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경우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-exec command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Command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실행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-mtime n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최근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n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일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동안에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수정된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파일만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출력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-name pattern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파일명이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pattern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에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대응하면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출력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-print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검색된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파일의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이름들을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출력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-type d or f or l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파일타입이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디렉터리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또는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파일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또는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링크일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경우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출력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-user name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소유자가</a:t>
                      </a:r>
                      <a:r>
                        <a:rPr kumimoji="0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name</a:t>
                      </a:r>
                      <a:r>
                        <a:rPr kumimoji="0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인</a:t>
                      </a:r>
                      <a:r>
                        <a:rPr kumimoji="0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파일일</a:t>
                      </a:r>
                      <a:r>
                        <a:rPr kumimoji="0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경우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f</a:t>
            </a:r>
            <a:r>
              <a:rPr lang="en-US" altLang="ko-KR" sz="6000" b="1" dirty="0" smtClean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ind</a:t>
            </a:r>
            <a:r>
              <a:rPr lang="ko-KR" altLang="en-US" sz="6000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명령어와</a:t>
            </a:r>
            <a:r>
              <a:rPr lang="ko-KR" altLang="en-US" sz="6000" b="1" dirty="0" smtClean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6000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이상한</a:t>
            </a:r>
            <a:r>
              <a:rPr lang="ko-KR" altLang="en-US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6000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옵션들</a:t>
            </a:r>
            <a:r>
              <a:rPr lang="en-US" altLang="ko-KR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(1/6)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5500" y="2286000"/>
            <a:ext cx="11353800" cy="7467600"/>
          </a:xfrm>
          <a:ln/>
        </p:spPr>
        <p:txBody>
          <a:bodyPr/>
          <a:lstStyle/>
          <a:p>
            <a:pPr marL="1244600" lvl="2">
              <a:buFont typeface="Georgia" charset="0"/>
              <a:buBlip>
                <a:blip r:embed="rId2"/>
              </a:buBlip>
            </a:pPr>
            <a:r>
              <a:rPr lang="en-US" altLang="ko-KR" sz="21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-print</a:t>
            </a:r>
            <a:r>
              <a:rPr lang="ko-KR" altLang="en-US" sz="21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의</a:t>
            </a:r>
            <a:r>
              <a:rPr lang="ko-KR" altLang="en-US" sz="21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1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간단한</a:t>
            </a:r>
            <a:r>
              <a:rPr lang="ko-KR" altLang="en-US" sz="21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1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예</a:t>
            </a:r>
            <a:r>
              <a:rPr lang="en-US" altLang="ko-KR" sz="1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(</a:t>
            </a:r>
            <a:r>
              <a:rPr lang="ko-KR" altLang="en-US" sz="1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현재 디렉터리의 파일과 디렉터리 목록을 출력</a:t>
            </a:r>
            <a:r>
              <a:rPr lang="en-US" altLang="ko-KR" sz="1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)</a:t>
            </a:r>
            <a:r>
              <a:rPr lang="ko-KR" altLang="en-US" sz="21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 </a:t>
            </a:r>
            <a:endParaRPr lang="ko-KR" altLang="en-US" sz="21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>
              <a:buFont typeface="Georgia" charset="0"/>
              <a:buBlip>
                <a:blip r:embed="rId2"/>
              </a:buBlip>
            </a:pPr>
            <a:endParaRPr lang="ko-KR" altLang="en-US" sz="26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>
              <a:buFont typeface="Georgia" charset="0"/>
              <a:buBlip>
                <a:blip r:embed="rId2"/>
              </a:buBlip>
            </a:pPr>
            <a:endParaRPr lang="ko-KR" altLang="en-US" sz="26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>
              <a:buFont typeface="Georgia" charset="0"/>
              <a:buBlip>
                <a:blip r:embed="rId2"/>
              </a:buBlip>
            </a:pPr>
            <a:endParaRPr lang="ko-KR" altLang="en-US" sz="26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>
              <a:buFont typeface="Georgia" charset="0"/>
              <a:buBlip>
                <a:blip r:embed="rId2"/>
              </a:buBlip>
            </a:pPr>
            <a:endParaRPr lang="ko-KR" altLang="en-US" sz="26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>
              <a:buFont typeface="Georgia" charset="0"/>
              <a:buBlip>
                <a:blip r:embed="rId2"/>
              </a:buBlip>
            </a:pPr>
            <a:endParaRPr lang="ko-KR" altLang="en-US" sz="26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marL="1244600" lvl="2">
              <a:buFont typeface="Georgia" charset="0"/>
              <a:buBlip>
                <a:blip r:embed="rId2"/>
              </a:buBlip>
            </a:pPr>
            <a:endParaRPr lang="ko-KR" altLang="en-US" sz="26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</p:txBody>
      </p:sp>
      <p:pic>
        <p:nvPicPr>
          <p:cNvPr id="18435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2925" y="2717800"/>
            <a:ext cx="8682038" cy="5842000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cxnSp>
        <p:nvCxnSpPr>
          <p:cNvPr id="3" name="직선 연결선 2"/>
          <p:cNvCxnSpPr/>
          <p:nvPr/>
        </p:nvCxnSpPr>
        <p:spPr bwMode="auto">
          <a:xfrm>
            <a:off x="4054128" y="3580656"/>
            <a:ext cx="1440160" cy="0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직선 연결선 4"/>
          <p:cNvCxnSpPr/>
          <p:nvPr/>
        </p:nvCxnSpPr>
        <p:spPr bwMode="auto">
          <a:xfrm>
            <a:off x="4054128" y="4084712"/>
            <a:ext cx="1358032" cy="0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f</a:t>
            </a:r>
            <a:r>
              <a:rPr lang="en-US" altLang="ko-KR" sz="6000" b="1" dirty="0" smtClean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ind</a:t>
            </a:r>
            <a:r>
              <a:rPr lang="ko-KR" altLang="en-US" sz="6000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명령어와</a:t>
            </a:r>
            <a:r>
              <a:rPr lang="ko-KR" altLang="en-US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6000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이상한</a:t>
            </a:r>
            <a:r>
              <a:rPr lang="ko-KR" altLang="en-US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6000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옵션들</a:t>
            </a:r>
            <a:r>
              <a:rPr lang="en-US" altLang="ko-KR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(2/6)</a:t>
            </a:r>
          </a:p>
        </p:txBody>
      </p:sp>
      <p:pic>
        <p:nvPicPr>
          <p:cNvPr id="19458" name="Picture 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8338" y="2947988"/>
            <a:ext cx="11660187" cy="1803400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sp>
        <p:nvSpPr>
          <p:cNvPr id="19459" name="Rectangle 3"/>
          <p:cNvSpPr>
            <a:spLocks/>
          </p:cNvSpPr>
          <p:nvPr/>
        </p:nvSpPr>
        <p:spPr bwMode="auto">
          <a:xfrm>
            <a:off x="679450" y="2519363"/>
            <a:ext cx="6158737" cy="40011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altLang="ko-KR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-</a:t>
            </a:r>
            <a:r>
              <a:rPr lang="en-US" altLang="ko-KR" sz="2100" dirty="0" err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mtime</a:t>
            </a:r>
            <a:r>
              <a:rPr lang="ko-KR" altLang="en-US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의</a:t>
            </a:r>
            <a:r>
              <a:rPr lang="ko-KR" altLang="en-US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예</a:t>
            </a:r>
            <a:r>
              <a:rPr lang="en-US" altLang="ko-KR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(</a:t>
            </a:r>
            <a:r>
              <a:rPr lang="ko-KR" altLang="en-US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파일이</a:t>
            </a:r>
            <a:r>
              <a:rPr lang="ko-KR" altLang="en-US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1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최근 </a:t>
            </a:r>
            <a:r>
              <a:rPr lang="en-US" altLang="ko-KR" sz="21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60</a:t>
            </a:r>
            <a:r>
              <a:rPr lang="ko-KR" altLang="en-US" sz="21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일</a:t>
            </a:r>
            <a:r>
              <a:rPr lang="ko-KR" altLang="en-US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1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동안 </a:t>
            </a:r>
            <a:r>
              <a:rPr lang="ko-KR" altLang="en-US" sz="21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수정된</a:t>
            </a:r>
            <a:r>
              <a:rPr lang="ko-KR" altLang="en-US" sz="21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경우</a:t>
            </a:r>
            <a:r>
              <a:rPr lang="en-US" altLang="ko-KR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)</a:t>
            </a:r>
          </a:p>
        </p:txBody>
      </p:sp>
      <p:pic>
        <p:nvPicPr>
          <p:cNvPr id="19460" name="Picture 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1038" y="5318125"/>
            <a:ext cx="11658600" cy="3214688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sp>
        <p:nvSpPr>
          <p:cNvPr id="19461" name="Rectangle 5"/>
          <p:cNvSpPr>
            <a:spLocks/>
          </p:cNvSpPr>
          <p:nvPr/>
        </p:nvSpPr>
        <p:spPr bwMode="auto">
          <a:xfrm>
            <a:off x="681038" y="4914900"/>
            <a:ext cx="5238614" cy="40011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ko-KR" altLang="en-US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파일이</a:t>
            </a:r>
            <a:r>
              <a:rPr lang="ko-KR" altLang="en-US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1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최근 </a:t>
            </a:r>
            <a:r>
              <a:rPr lang="en-US" altLang="ko-KR" sz="21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60</a:t>
            </a:r>
            <a:r>
              <a:rPr lang="ko-KR" altLang="en-US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일</a:t>
            </a:r>
            <a:r>
              <a:rPr lang="ko-KR" altLang="en-US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1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동안 </a:t>
            </a:r>
            <a:r>
              <a:rPr lang="ko-KR" altLang="en-US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수정되지</a:t>
            </a:r>
            <a:r>
              <a:rPr lang="ko-KR" altLang="en-US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않은</a:t>
            </a:r>
            <a:r>
              <a:rPr lang="ko-KR" altLang="en-US" sz="21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1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경우</a:t>
            </a:r>
            <a:endParaRPr lang="ko-KR" altLang="en-US" sz="21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  <a:sym typeface="Apple SD 산돌고딕 Neo 일반체" charset="0"/>
            </a:endParaRPr>
          </a:p>
        </p:txBody>
      </p:sp>
      <p:cxnSp>
        <p:nvCxnSpPr>
          <p:cNvPr id="7" name="직선 연결선 6"/>
          <p:cNvCxnSpPr/>
          <p:nvPr/>
        </p:nvCxnSpPr>
        <p:spPr bwMode="auto">
          <a:xfrm>
            <a:off x="3694088" y="4228728"/>
            <a:ext cx="5472608" cy="0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직선 연결선 8"/>
          <p:cNvCxnSpPr/>
          <p:nvPr/>
        </p:nvCxnSpPr>
        <p:spPr bwMode="auto">
          <a:xfrm>
            <a:off x="3694088" y="6749008"/>
            <a:ext cx="5472608" cy="0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5"/>
          <p:cNvSpPr>
            <a:spLocks/>
          </p:cNvSpPr>
          <p:nvPr/>
        </p:nvSpPr>
        <p:spPr bwMode="auto">
          <a:xfrm>
            <a:off x="659814" y="8693224"/>
            <a:ext cx="9132308" cy="40011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altLang="ko-KR" sz="21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-</a:t>
            </a:r>
            <a:r>
              <a:rPr lang="en-US" altLang="ko-KR" sz="21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mtime</a:t>
            </a:r>
            <a:r>
              <a:rPr lang="en-US" altLang="ko-KR" sz="21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 </a:t>
            </a:r>
            <a:r>
              <a:rPr lang="ko-KR" altLang="en-US" sz="21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이후 </a:t>
            </a:r>
            <a:r>
              <a:rPr lang="en-US" altLang="ko-KR" sz="21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‘-’</a:t>
            </a:r>
            <a:r>
              <a:rPr lang="ko-KR" altLang="en-US" sz="21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를 붙이지 않으면 그 숫자에 해당하는 경우만 참이 된다</a:t>
            </a:r>
            <a:r>
              <a:rPr lang="en-US" altLang="ko-KR" sz="21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.</a:t>
            </a:r>
            <a:endParaRPr lang="ko-KR" altLang="en-US" sz="21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  <a:sym typeface="Apple SD 산돌고딕 Neo 일반체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825500" y="38100"/>
            <a:ext cx="11353800" cy="2055813"/>
          </a:xfrm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f</a:t>
            </a:r>
            <a:r>
              <a:rPr lang="en-US" altLang="ko-KR" sz="6000" b="1" dirty="0" smtClean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ind</a:t>
            </a:r>
            <a:r>
              <a:rPr lang="ko-KR" altLang="en-US" sz="6000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명령어와</a:t>
            </a:r>
            <a:r>
              <a:rPr lang="ko-KR" altLang="en-US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6000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이상한</a:t>
            </a:r>
            <a:r>
              <a:rPr lang="ko-KR" altLang="en-US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6000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옵션들</a:t>
            </a:r>
            <a:r>
              <a:rPr lang="en-US" altLang="ko-KR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(3/6)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5500" y="2093913"/>
            <a:ext cx="11353800" cy="7100887"/>
          </a:xfrm>
          <a:ln/>
        </p:spPr>
        <p:txBody>
          <a:bodyPr/>
          <a:lstStyle/>
          <a:p>
            <a:pPr marL="1244600" lvl="2" algn="just">
              <a:buFont typeface="Georgia" charset="0"/>
              <a:buBlip>
                <a:blip r:embed="rId2"/>
              </a:buBlip>
            </a:pPr>
            <a:r>
              <a:rPr lang="en-US" altLang="ko-KR" sz="1900" dirty="0">
                <a:solidFill>
                  <a:srgbClr val="2B4714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1900" dirty="0" smtClean="0">
                <a:solidFill>
                  <a:srgbClr val="2B4714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특정 패턴이 포함된 것을 찾는 경우</a:t>
            </a:r>
            <a:endParaRPr lang="en-US" altLang="ko-KR" sz="1900" dirty="0">
              <a:solidFill>
                <a:srgbClr val="2B4714"/>
              </a:solidFill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algn="just">
              <a:buFont typeface="Georgia" charset="0"/>
              <a:buBlip>
                <a:blip r:embed="rId2"/>
              </a:buBlip>
            </a:pPr>
            <a:endParaRPr lang="en-US" altLang="ko-KR" sz="1900" dirty="0">
              <a:solidFill>
                <a:srgbClr val="2B4714"/>
              </a:solidFill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algn="just">
              <a:buFont typeface="Georgia" charset="0"/>
              <a:buBlip>
                <a:blip r:embed="rId2"/>
              </a:buBlip>
            </a:pPr>
            <a:endParaRPr lang="en-US" altLang="ko-KR" sz="1900" dirty="0">
              <a:solidFill>
                <a:srgbClr val="2B4714"/>
              </a:solidFill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algn="just">
              <a:buFont typeface="Georgia" charset="0"/>
              <a:buBlip>
                <a:blip r:embed="rId2"/>
              </a:buBlip>
            </a:pPr>
            <a:endParaRPr lang="en-US" altLang="ko-KR" sz="1900" dirty="0">
              <a:solidFill>
                <a:srgbClr val="2B4714"/>
              </a:solidFill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algn="just">
              <a:buFont typeface="Georgia" charset="0"/>
              <a:buBlip>
                <a:blip r:embed="rId2"/>
              </a:buBlip>
            </a:pPr>
            <a:endParaRPr lang="en-US" altLang="ko-KR" sz="1900" dirty="0">
              <a:solidFill>
                <a:srgbClr val="2B4714"/>
              </a:solidFill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algn="just">
              <a:buFont typeface="Georgia" charset="0"/>
              <a:buBlip>
                <a:blip r:embed="rId2"/>
              </a:buBlip>
            </a:pPr>
            <a:endParaRPr lang="en-US" altLang="ko-KR" sz="1900" dirty="0">
              <a:solidFill>
                <a:srgbClr val="2B4714"/>
              </a:solidFill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algn="just">
              <a:buFont typeface="Georgia" charset="0"/>
              <a:buBlip>
                <a:blip r:embed="rId2"/>
              </a:buBlip>
            </a:pPr>
            <a:endParaRPr lang="en-US" altLang="ko-KR" sz="1900" dirty="0">
              <a:solidFill>
                <a:srgbClr val="2B4714"/>
              </a:solidFill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algn="just">
              <a:buFont typeface="Georgia" charset="0"/>
              <a:buBlip>
                <a:blip r:embed="rId2"/>
              </a:buBlip>
            </a:pPr>
            <a:endParaRPr lang="en-US" altLang="ko-KR" sz="1900" dirty="0">
              <a:solidFill>
                <a:srgbClr val="2B4714"/>
              </a:solidFill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20" y="3131484"/>
            <a:ext cx="9387623" cy="5129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 bwMode="auto">
          <a:xfrm>
            <a:off x="3786634" y="4444752"/>
            <a:ext cx="2859782" cy="0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25500" y="22225"/>
            <a:ext cx="11353800" cy="2087563"/>
          </a:xfrm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f</a:t>
            </a:r>
            <a:r>
              <a:rPr lang="en-US" altLang="ko-KR" sz="6000" b="1" dirty="0" smtClean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ind</a:t>
            </a:r>
            <a:r>
              <a:rPr lang="ko-KR" altLang="en-US" sz="6000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명령어와</a:t>
            </a:r>
            <a:r>
              <a:rPr lang="ko-KR" altLang="en-US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6000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이상한</a:t>
            </a:r>
            <a:r>
              <a:rPr lang="ko-KR" altLang="en-US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6000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옵션들</a:t>
            </a:r>
            <a:r>
              <a:rPr lang="en-US" altLang="ko-KR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(4/6)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5500" y="2109788"/>
            <a:ext cx="11353800" cy="4224337"/>
          </a:xfrm>
          <a:ln/>
        </p:spPr>
        <p:txBody>
          <a:bodyPr/>
          <a:lstStyle/>
          <a:p>
            <a:pPr>
              <a:buFont typeface="Georgia" charset="0"/>
              <a:buBlip>
                <a:blip r:embed="rId2"/>
              </a:buBlip>
            </a:pPr>
            <a:r>
              <a:rPr lang="en-US" altLang="ko-KR" sz="2200">
                <a:latin typeface="HY헤드라인M" pitchFamily="18" charset="-127"/>
                <a:ea typeface="HY헤드라인M" pitchFamily="18" charset="-127"/>
                <a:sym typeface="Lucida Grande" charset="0"/>
              </a:rPr>
              <a:t>-type </a:t>
            </a:r>
            <a:r>
              <a:rPr lang="ko-KR" altLang="en-US" sz="22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옵션에</a:t>
            </a:r>
            <a:r>
              <a:rPr lang="ko-KR" altLang="en-US" sz="220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2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인자로</a:t>
            </a:r>
            <a:r>
              <a:rPr lang="ko-KR" altLang="en-US" sz="220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2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줄수있는</a:t>
            </a:r>
            <a:r>
              <a:rPr lang="ko-KR" altLang="en-US" sz="220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2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값들</a:t>
            </a:r>
            <a:endParaRPr lang="ko-KR" altLang="en-US" sz="220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>
              <a:spcBef>
                <a:spcPts val="3200"/>
              </a:spcBef>
              <a:buFont typeface="Georgia" charset="0"/>
              <a:buBlip>
                <a:blip r:embed="rId2"/>
              </a:buBlip>
            </a:pPr>
            <a:endParaRPr lang="ko-KR" altLang="en-US" sz="220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>
              <a:spcBef>
                <a:spcPts val="3200"/>
              </a:spcBef>
              <a:buFont typeface="Georgia" charset="0"/>
              <a:buBlip>
                <a:blip r:embed="rId2"/>
              </a:buBlip>
            </a:pPr>
            <a:endParaRPr lang="ko-KR" altLang="en-US" sz="220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>
              <a:spcBef>
                <a:spcPts val="3200"/>
              </a:spcBef>
              <a:buFont typeface="Georgia" charset="0"/>
              <a:buBlip>
                <a:blip r:embed="rId2"/>
              </a:buBlip>
            </a:pPr>
            <a:r>
              <a:rPr lang="ko-KR" altLang="en-US" sz="22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홈</a:t>
            </a:r>
            <a:r>
              <a:rPr lang="ko-KR" altLang="en-US" sz="220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2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디렉터리</a:t>
            </a:r>
            <a:r>
              <a:rPr lang="ko-KR" altLang="en-US" sz="220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2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아래에</a:t>
            </a:r>
            <a:r>
              <a:rPr lang="ko-KR" altLang="en-US" sz="220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2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있는</a:t>
            </a:r>
            <a:r>
              <a:rPr lang="ko-KR" altLang="en-US" sz="220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2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디렉터리들의</a:t>
            </a:r>
            <a:r>
              <a:rPr lang="ko-KR" altLang="en-US" sz="220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2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목록만을</a:t>
            </a:r>
            <a:r>
              <a:rPr lang="ko-KR" altLang="en-US" sz="220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20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출력</a:t>
            </a:r>
          </a:p>
        </p:txBody>
      </p:sp>
      <p:graphicFrame>
        <p:nvGraphicFramePr>
          <p:cNvPr id="21507" name="Group 3"/>
          <p:cNvGraphicFramePr>
            <a:graphicFrameLocks noGrp="1"/>
          </p:cNvGraphicFramePr>
          <p:nvPr/>
        </p:nvGraphicFramePr>
        <p:xfrm>
          <a:off x="977900" y="3238500"/>
          <a:ext cx="11036300" cy="1739900"/>
        </p:xfrm>
        <a:graphic>
          <a:graphicData uri="http://schemas.openxmlformats.org/drawingml/2006/table">
            <a:tbl>
              <a:tblPr/>
              <a:tblGrid>
                <a:gridCol w="5518150"/>
                <a:gridCol w="5518150"/>
              </a:tblGrid>
              <a:tr h="434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ko-KR" alt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값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ko-KR" alt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의미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</a:tr>
              <a:tr h="434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ko-KR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d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ko-KR" alt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디렉터리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</a:tr>
              <a:tr h="434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ko-KR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f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ko-KR" alt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파일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</a:tr>
              <a:tr h="434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ko-KR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Lucida Grande" charset="0"/>
                          <a:ea typeface="굴림" charset="-127"/>
                          <a:sym typeface="Lucida Grande" charset="0"/>
                        </a:rPr>
                        <a:t>l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2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ko-KR" alt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D4A30"/>
                          </a:solidFill>
                          <a:effectLst/>
                          <a:latin typeface="Apple SD 산돌고딕 Neo 일반체" charset="0"/>
                          <a:ea typeface="굴림" charset="-127"/>
                          <a:sym typeface="Apple SD 산돌고딕 Neo 일반체" charset="0"/>
                        </a:rPr>
                        <a:t>링크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C38C">
                        <a:alpha val="6745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21538" name="Picture 3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5675313"/>
            <a:ext cx="10798175" cy="3556000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cxnSp>
        <p:nvCxnSpPr>
          <p:cNvPr id="6" name="직선 연결선 5"/>
          <p:cNvCxnSpPr/>
          <p:nvPr/>
        </p:nvCxnSpPr>
        <p:spPr bwMode="auto">
          <a:xfrm>
            <a:off x="3858642" y="6821016"/>
            <a:ext cx="2859782" cy="0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f</a:t>
            </a:r>
            <a:r>
              <a:rPr lang="en-US" altLang="ko-KR" sz="6000" b="1" dirty="0" smtClean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ind</a:t>
            </a:r>
            <a:r>
              <a:rPr lang="ko-KR" altLang="en-US" sz="6000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명령어와</a:t>
            </a:r>
            <a:r>
              <a:rPr lang="ko-KR" altLang="en-US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6000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이상한</a:t>
            </a:r>
            <a:r>
              <a:rPr lang="ko-KR" altLang="en-US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6000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옵션들</a:t>
            </a:r>
            <a:r>
              <a:rPr lang="en-US" altLang="ko-KR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(5/6)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Font typeface="Georgia" charset="0"/>
              <a:buBlip>
                <a:blip r:embed="rId2"/>
              </a:buBlip>
            </a:pP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-exec command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의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예</a:t>
            </a:r>
            <a:endParaRPr lang="ko-KR" altLang="en-US" sz="2500" dirty="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marL="800100" lvl="1">
              <a:buFont typeface="Georgia" charset="0"/>
              <a:buBlip>
                <a:blip r:embed="rId2"/>
              </a:buBlip>
            </a:pPr>
            <a:endParaRPr lang="ko-KR" altLang="en-US" sz="2500" dirty="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marL="800100" lvl="1">
              <a:buFont typeface="Georgia" charset="0"/>
              <a:buBlip>
                <a:blip r:embed="rId2"/>
              </a:buBlip>
            </a:pPr>
            <a:endParaRPr lang="ko-KR" altLang="en-US" sz="2500" dirty="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marL="800100" lvl="1">
              <a:buFont typeface="Georgia" charset="0"/>
              <a:buBlip>
                <a:blip r:embed="rId2"/>
              </a:buBlip>
            </a:pPr>
            <a:endParaRPr lang="ko-KR" altLang="en-US" sz="2500" dirty="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marL="800100" lvl="1">
              <a:buFont typeface="Georgia" charset="0"/>
              <a:buBlip>
                <a:blip r:embed="rId2"/>
              </a:buBlip>
            </a:pP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{   } : find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가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찾아낸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파일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명을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의미</a:t>
            </a:r>
            <a:endParaRPr lang="ko-KR" altLang="en-US" sz="2500" dirty="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marL="800100" lvl="1">
              <a:buFont typeface="Georgia" charset="0"/>
              <a:buBlip>
                <a:blip r:embed="rId2"/>
              </a:buBlip>
            </a:pP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\;    :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입력이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끝난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뒤에는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반드시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마지막에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두어야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되는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문자</a:t>
            </a:r>
            <a:endParaRPr lang="ko-KR" altLang="en-US" sz="2500" dirty="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 marL="800100" lvl="1">
              <a:buFont typeface="Georgia" charset="0"/>
              <a:buBlip>
                <a:blip r:embed="rId2"/>
              </a:buBlip>
            </a:pP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{   }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와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 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\;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사이에는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반드시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공백을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 err="1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둬야한다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.</a:t>
            </a:r>
          </a:p>
        </p:txBody>
      </p:sp>
      <p:pic>
        <p:nvPicPr>
          <p:cNvPr id="22531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0525" y="3259138"/>
            <a:ext cx="9680575" cy="3200400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cxnSp>
        <p:nvCxnSpPr>
          <p:cNvPr id="5" name="직선 연결선 4"/>
          <p:cNvCxnSpPr/>
          <p:nvPr/>
        </p:nvCxnSpPr>
        <p:spPr bwMode="auto">
          <a:xfrm>
            <a:off x="4198144" y="4300736"/>
            <a:ext cx="3888432" cy="0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825500" y="25400"/>
            <a:ext cx="11353800" cy="2081213"/>
          </a:xfrm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f</a:t>
            </a:r>
            <a:r>
              <a:rPr lang="en-US" altLang="ko-KR" sz="6000" b="1" dirty="0" smtClean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ind</a:t>
            </a:r>
            <a:r>
              <a:rPr lang="ko-KR" altLang="en-US" sz="6000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명령어와</a:t>
            </a:r>
            <a:r>
              <a:rPr lang="ko-KR" altLang="en-US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6000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이상한</a:t>
            </a:r>
            <a:r>
              <a:rPr lang="ko-KR" altLang="en-US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6000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Apple SD 산돌고딕 Neo 볼드체" charset="0"/>
              </a:rPr>
              <a:t>옵션들</a:t>
            </a:r>
            <a:r>
              <a:rPr lang="en-US" altLang="ko-KR" sz="6000" b="1" dirty="0">
                <a:solidFill>
                  <a:srgbClr val="F1E2A6"/>
                </a:solidFill>
                <a:latin typeface="HY헤드라인M" pitchFamily="18" charset="-127"/>
                <a:ea typeface="HY헤드라인M" pitchFamily="18" charset="-127"/>
                <a:sym typeface="Lucida Grande" charset="0"/>
              </a:rPr>
              <a:t>(6/6)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5500" y="2106613"/>
            <a:ext cx="11353800" cy="5665787"/>
          </a:xfrm>
          <a:ln/>
        </p:spPr>
        <p:txBody>
          <a:bodyPr/>
          <a:lstStyle/>
          <a:p>
            <a:pPr>
              <a:lnSpc>
                <a:spcPct val="160000"/>
              </a:lnSpc>
              <a:buFont typeface="Georgia" charset="0"/>
              <a:buBlip>
                <a:blip r:embed="rId2"/>
              </a:buBlip>
            </a:pP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Core 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:</a:t>
            </a: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 갑자기 종료된 명령어가 사용하고 있던 실제 메모리 이미지의 복사본</a:t>
            </a:r>
            <a:endParaRPr lang="en-US" altLang="ko-KR" sz="2500" dirty="0" smtClean="0">
              <a:latin typeface="HY헤드라인M" pitchFamily="18" charset="-127"/>
              <a:ea typeface="HY헤드라인M" pitchFamily="18" charset="-127"/>
              <a:sym typeface="Apple SD 산돌고딕 Neo 일반체" charset="0"/>
            </a:endParaRPr>
          </a:p>
          <a:p>
            <a:pPr>
              <a:lnSpc>
                <a:spcPct val="160000"/>
              </a:lnSpc>
              <a:buFont typeface="Georgia" charset="0"/>
              <a:buBlip>
                <a:blip r:embed="rId2"/>
              </a:buBlip>
            </a:pPr>
            <a:endParaRPr lang="en-US" altLang="ko-KR" sz="2500" dirty="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>
              <a:lnSpc>
                <a:spcPct val="160000"/>
              </a:lnSpc>
              <a:buFont typeface="Georgia" charset="0"/>
              <a:buBlip>
                <a:blip r:embed="rId2"/>
              </a:buBlip>
            </a:pPr>
            <a:endParaRPr lang="en-US" altLang="ko-KR" sz="2500" dirty="0">
              <a:latin typeface="HY헤드라인M" pitchFamily="18" charset="-127"/>
              <a:ea typeface="HY헤드라인M" pitchFamily="18" charset="-127"/>
              <a:sym typeface="Lucida Grande" charset="0"/>
            </a:endParaRPr>
          </a:p>
          <a:p>
            <a:pPr>
              <a:buFont typeface="Georgia" charset="0"/>
              <a:buBlip>
                <a:blip r:embed="rId2"/>
              </a:buBlip>
            </a:pP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위의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결과는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60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일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 err="1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이상된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core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파일이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존재하지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않아서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결과가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나오지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않았다</a:t>
            </a: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.</a:t>
            </a:r>
          </a:p>
          <a:p>
            <a:pPr>
              <a:buFont typeface="Georgia" charset="0"/>
              <a:buBlip>
                <a:blip r:embed="rId2"/>
              </a:buBlip>
            </a:pPr>
            <a:r>
              <a:rPr lang="en-US" altLang="ko-KR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core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파일들은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통상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디버깅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용도로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  <a:sym typeface="Lucida Grande" charset="0"/>
              </a:rPr>
              <a:t> </a:t>
            </a: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  <a:sym typeface="Apple SD 산돌고딕 Neo 일반체" charset="0"/>
              </a:rPr>
              <a:t>사용 </a:t>
            </a:r>
            <a:endParaRPr lang="ko-KR" altLang="en-US" sz="2500" dirty="0">
              <a:latin typeface="HY헤드라인M" pitchFamily="18" charset="-127"/>
              <a:ea typeface="HY헤드라인M" pitchFamily="18" charset="-127"/>
              <a:sym typeface="Apple SD 산돌고딕 Neo 일반체" charset="0"/>
            </a:endParaRPr>
          </a:p>
        </p:txBody>
      </p:sp>
      <p:pic>
        <p:nvPicPr>
          <p:cNvPr id="23555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6288" y="3386138"/>
            <a:ext cx="11353800" cy="2312987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cxnSp>
        <p:nvCxnSpPr>
          <p:cNvPr id="5" name="직선 연결선 4"/>
          <p:cNvCxnSpPr/>
          <p:nvPr/>
        </p:nvCxnSpPr>
        <p:spPr bwMode="auto">
          <a:xfrm>
            <a:off x="3766096" y="4876800"/>
            <a:ext cx="4752528" cy="0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제목 및 부제">
  <a:themeElements>
    <a:clrScheme name="">
      <a:dk1>
        <a:srgbClr val="3D4A2F"/>
      </a:dk1>
      <a:lt1>
        <a:srgbClr val="C2B5D0"/>
      </a:lt1>
      <a:dk2>
        <a:srgbClr val="000000"/>
      </a:dk2>
      <a:lt2>
        <a:srgbClr val="FFFFFF"/>
      </a:lt2>
      <a:accent1>
        <a:srgbClr val="BBE0E3"/>
      </a:accent1>
      <a:accent2>
        <a:srgbClr val="333399"/>
      </a:accent2>
      <a:accent3>
        <a:srgbClr val="DDD7E4"/>
      </a:accent3>
      <a:accent4>
        <a:srgbClr val="333E27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제목 및 부제">
      <a:majorFont>
        <a:latin typeface="Georgia"/>
        <a:ea typeface="ヒラギノ明朝 ProN W3"/>
        <a:cs typeface="ヒラギノ明朝 ProN W3"/>
      </a:majorFont>
      <a:minorFont>
        <a:latin typeface="Georgia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lnDef>
  </a:objectDefaults>
  <a:extraClrSchemeLst>
    <a:extraClrScheme>
      <a:clrScheme name="제목 및 부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사진 - 3장">
  <a:themeElements>
    <a:clrScheme name="">
      <a:dk1>
        <a:srgbClr val="3D4A2F"/>
      </a:dk1>
      <a:lt1>
        <a:srgbClr val="C2B5D0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DDD7E4"/>
      </a:accent3>
      <a:accent4>
        <a:srgbClr val="333E27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진 - 3장">
      <a:majorFont>
        <a:latin typeface="Georgia"/>
        <a:ea typeface="ヒラギノ明朝 ProN W3"/>
        <a:cs typeface="ヒラギノ明朝 ProN W3"/>
      </a:majorFont>
      <a:minorFont>
        <a:latin typeface="Georgia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lnDef>
  </a:objectDefaults>
  <a:extraClrSchemeLst>
    <a:extraClrScheme>
      <a:clrScheme name="사진 - 3장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사진 - 수직">
  <a:themeElements>
    <a:clrScheme name="">
      <a:dk1>
        <a:srgbClr val="3D4A2F"/>
      </a:dk1>
      <a:lt1>
        <a:srgbClr val="C2B5D0"/>
      </a:lt1>
      <a:dk2>
        <a:srgbClr val="000000"/>
      </a:dk2>
      <a:lt2>
        <a:srgbClr val="FFFFFF"/>
      </a:lt2>
      <a:accent1>
        <a:srgbClr val="BBE0E3"/>
      </a:accent1>
      <a:accent2>
        <a:srgbClr val="333399"/>
      </a:accent2>
      <a:accent3>
        <a:srgbClr val="DDD7E4"/>
      </a:accent3>
      <a:accent4>
        <a:srgbClr val="333E27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진 - 수직">
      <a:majorFont>
        <a:latin typeface="Georgia"/>
        <a:ea typeface="ヒラギノ明朝 ProN W3"/>
        <a:cs typeface="ヒラギノ明朝 ProN W3"/>
      </a:majorFont>
      <a:minorFont>
        <a:latin typeface="Georgia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lnDef>
  </a:objectDefaults>
  <a:extraClrSchemeLst>
    <a:extraClrScheme>
      <a:clrScheme name="사진 - 수직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제목, 구분점 및 사진">
  <a:themeElements>
    <a:clrScheme name="">
      <a:dk1>
        <a:srgbClr val="3D4A2F"/>
      </a:dk1>
      <a:lt1>
        <a:srgbClr val="C2B5D0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DDD7E4"/>
      </a:accent3>
      <a:accent4>
        <a:srgbClr val="333E27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제목, 구분점 및 사진">
      <a:majorFont>
        <a:latin typeface="Georgia"/>
        <a:ea typeface="ヒラギノ明朝 ProN W3"/>
        <a:cs typeface="ヒラギノ明朝 ProN W3"/>
      </a:majorFont>
      <a:minorFont>
        <a:latin typeface="Georgia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lnDef>
  </a:objectDefaults>
  <a:extraClrSchemeLst>
    <a:extraClrScheme>
      <a:clrScheme name="제목, 구분점 및 사진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제목 및 구분점 - 왼쪽">
  <a:themeElements>
    <a:clrScheme name="">
      <a:dk1>
        <a:srgbClr val="3D4A2F"/>
      </a:dk1>
      <a:lt1>
        <a:srgbClr val="C2B5D0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DDD7E4"/>
      </a:accent3>
      <a:accent4>
        <a:srgbClr val="333E27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제목 및 구분점 - 왼쪽">
      <a:majorFont>
        <a:latin typeface="Georgia"/>
        <a:ea typeface="ヒラギノ明朝 ProN W3"/>
        <a:cs typeface="ヒラギノ明朝 ProN W3"/>
      </a:majorFont>
      <a:minorFont>
        <a:latin typeface="Georgia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lnDef>
  </a:objectDefaults>
  <a:extraClrSchemeLst>
    <a:extraClrScheme>
      <a:clrScheme name="제목 및 구분점 - 왼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사진 - 수평">
  <a:themeElements>
    <a:clrScheme name="">
      <a:dk1>
        <a:srgbClr val="3D4A2F"/>
      </a:dk1>
      <a:lt1>
        <a:srgbClr val="C2B5D0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DDD7E4"/>
      </a:accent3>
      <a:accent4>
        <a:srgbClr val="333E27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진 - 수평">
      <a:majorFont>
        <a:latin typeface="Georgia"/>
        <a:ea typeface="ヒラギノ明朝 ProN W3"/>
        <a:cs typeface="ヒラギノ明朝 ProN W3"/>
      </a:majorFont>
      <a:minorFont>
        <a:latin typeface="Hoefler Text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lnDef>
  </a:objectDefaults>
  <a:extraClrSchemeLst>
    <a:extraClrScheme>
      <a:clrScheme name="사진 - 수평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제목 및 구분점">
  <a:themeElements>
    <a:clrScheme name="">
      <a:dk1>
        <a:srgbClr val="3D4A2F"/>
      </a:dk1>
      <a:lt1>
        <a:srgbClr val="C2B5D0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DDD7E4"/>
      </a:accent3>
      <a:accent4>
        <a:srgbClr val="333E27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제목 및 구분점">
      <a:majorFont>
        <a:latin typeface="Georgia"/>
        <a:ea typeface="ヒラギノ明朝 ProN W3"/>
        <a:cs typeface="ヒラギノ明朝 ProN W3"/>
      </a:majorFont>
      <a:minorFont>
        <a:latin typeface="Georgia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lnDef>
  </a:objectDefaults>
  <a:extraClrSchemeLst>
    <a:extraClrScheme>
      <a:clrScheme name="제목 및 구분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제목 및 구분점 - 2열">
  <a:themeElements>
    <a:clrScheme name="">
      <a:dk1>
        <a:srgbClr val="3D4A2F"/>
      </a:dk1>
      <a:lt1>
        <a:srgbClr val="C2B5D0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DDD7E4"/>
      </a:accent3>
      <a:accent4>
        <a:srgbClr val="333E27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제목 및 구분점 - 2열">
      <a:majorFont>
        <a:latin typeface="Georgia"/>
        <a:ea typeface="ヒラギノ明朝 ProN W3"/>
        <a:cs typeface="ヒラギノ明朝 ProN W3"/>
      </a:majorFont>
      <a:minorFont>
        <a:latin typeface="Georgia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lnDef>
  </a:objectDefaults>
  <a:extraClrSchemeLst>
    <a:extraClrScheme>
      <a:clrScheme name="제목 및 구분점 - 2열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제목 및 구분점 - 오른쪽">
  <a:themeElements>
    <a:clrScheme name="">
      <a:dk1>
        <a:srgbClr val="3D4A2F"/>
      </a:dk1>
      <a:lt1>
        <a:srgbClr val="C2B5D0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DDD7E4"/>
      </a:accent3>
      <a:accent4>
        <a:srgbClr val="333E27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제목 및 구분점 - 오른쪽">
      <a:majorFont>
        <a:latin typeface="Georgia"/>
        <a:ea typeface="ヒラギノ明朝 ProN W3"/>
        <a:cs typeface="ヒラギノ明朝 ProN W3"/>
      </a:majorFont>
      <a:minorFont>
        <a:latin typeface="Georgia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lnDef>
  </a:objectDefaults>
  <a:extraClrSchemeLst>
    <a:extraClrScheme>
      <a:clrScheme name="제목 및 구분점 - 오른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제목 - 중앙">
  <a:themeElements>
    <a:clrScheme name="">
      <a:dk1>
        <a:srgbClr val="3D4A2F"/>
      </a:dk1>
      <a:lt1>
        <a:srgbClr val="C2B5D0"/>
      </a:lt1>
      <a:dk2>
        <a:srgbClr val="000000"/>
      </a:dk2>
      <a:lt2>
        <a:srgbClr val="FFFFFF"/>
      </a:lt2>
      <a:accent1>
        <a:srgbClr val="BBE0E3"/>
      </a:accent1>
      <a:accent2>
        <a:srgbClr val="333399"/>
      </a:accent2>
      <a:accent3>
        <a:srgbClr val="DDD7E4"/>
      </a:accent3>
      <a:accent4>
        <a:srgbClr val="333E27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제목 - 중앙">
      <a:majorFont>
        <a:latin typeface="Georgia"/>
        <a:ea typeface="ヒラギノ明朝 ProN W3"/>
        <a:cs typeface="ヒラギノ明朝 ProN W3"/>
      </a:majorFont>
      <a:minorFont>
        <a:latin typeface="Georgia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lnDef>
  </a:objectDefaults>
  <a:extraClrSchemeLst>
    <a:extraClrScheme>
      <a:clrScheme name="제목 - 중앙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구분점">
  <a:themeElements>
    <a:clrScheme name="">
      <a:dk1>
        <a:srgbClr val="3D4A2F"/>
      </a:dk1>
      <a:lt1>
        <a:srgbClr val="C2B5D0"/>
      </a:lt1>
      <a:dk2>
        <a:srgbClr val="000000"/>
      </a:dk2>
      <a:lt2>
        <a:srgbClr val="FEFFFE"/>
      </a:lt2>
      <a:accent1>
        <a:srgbClr val="BBE0E3"/>
      </a:accent1>
      <a:accent2>
        <a:srgbClr val="333399"/>
      </a:accent2>
      <a:accent3>
        <a:srgbClr val="DDD7E4"/>
      </a:accent3>
      <a:accent4>
        <a:srgbClr val="333E27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구분점">
      <a:majorFont>
        <a:latin typeface="Georgia"/>
        <a:ea typeface="ヒラギノ明朝 ProN W3"/>
        <a:cs typeface="ヒラギノ明朝 ProN W3"/>
      </a:majorFont>
      <a:minorFont>
        <a:latin typeface="Georgia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lnDef>
  </a:objectDefaults>
  <a:extraClrSchemeLst>
    <a:extraClrScheme>
      <a:clrScheme name="구분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빈 페이지">
  <a:themeElements>
    <a:clrScheme name="">
      <a:dk1>
        <a:srgbClr val="3D4A2F"/>
      </a:dk1>
      <a:lt1>
        <a:srgbClr val="C2B5D0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DDD7E4"/>
      </a:accent3>
      <a:accent4>
        <a:srgbClr val="333E27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빈 페이지">
      <a:majorFont>
        <a:latin typeface="Georgia"/>
        <a:ea typeface="ヒラギノ明朝 ProN W3"/>
        <a:cs typeface="ヒラギノ明朝 ProN W3"/>
      </a:majorFont>
      <a:minorFont>
        <a:latin typeface="Georgia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lnDef>
  </a:objectDefaults>
  <a:extraClrSchemeLst>
    <a:extraClrScheme>
      <a:clrScheme name="빈 페이지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사진 - 넓게 수평으로">
  <a:themeElements>
    <a:clrScheme name="">
      <a:dk1>
        <a:srgbClr val="3D4A2F"/>
      </a:dk1>
      <a:lt1>
        <a:srgbClr val="C2B5D0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DDD7E4"/>
      </a:accent3>
      <a:accent4>
        <a:srgbClr val="333E27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진 - 넓게 수평으로">
      <a:majorFont>
        <a:latin typeface="Georgia"/>
        <a:ea typeface="ヒラギノ明朝 ProN W3"/>
        <a:cs typeface="ヒラギノ明朝 ProN W3"/>
      </a:majorFont>
      <a:minorFont>
        <a:latin typeface="Hoefler Text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lnDef>
  </a:objectDefaults>
  <a:extraClrSchemeLst>
    <a:extraClrScheme>
      <a:clrScheme name="사진 - 넓게 수평으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제목 - 상단">
  <a:themeElements>
    <a:clrScheme name="">
      <a:dk1>
        <a:srgbClr val="3D4A2F"/>
      </a:dk1>
      <a:lt1>
        <a:srgbClr val="C2B5D0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DDD7E4"/>
      </a:accent3>
      <a:accent4>
        <a:srgbClr val="333E27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제목 - 상단">
      <a:majorFont>
        <a:latin typeface="Georgia"/>
        <a:ea typeface="ヒラギノ明朝 ProN W3"/>
        <a:cs typeface="ヒラギノ明朝 ProN W3"/>
      </a:majorFont>
      <a:minorFont>
        <a:latin typeface="Georgia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3D4A2F"/>
            </a:solidFill>
            <a:effectLst/>
            <a:latin typeface="Georgia" charset="0"/>
            <a:ea typeface="ヒラギノ明朝 ProN W3" charset="0"/>
            <a:cs typeface="ヒラギノ明朝 ProN W3" charset="0"/>
            <a:sym typeface="Georgia" charset="0"/>
          </a:defRPr>
        </a:defPPr>
      </a:lstStyle>
    </a:lnDef>
  </a:objectDefaults>
  <a:extraClrSchemeLst>
    <a:extraClrScheme>
      <a:clrScheme name="제목 - 상단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Pages>0</Pages>
  <Words>682</Words>
  <Characters>0</Characters>
  <Application>Microsoft Office PowerPoint</Application>
  <PresentationFormat>사용자 지정</PresentationFormat>
  <Lines>0</Lines>
  <Paragraphs>140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14</vt:i4>
      </vt:variant>
      <vt:variant>
        <vt:lpstr>슬라이드 제목</vt:lpstr>
      </vt:variant>
      <vt:variant>
        <vt:i4>22</vt:i4>
      </vt:variant>
    </vt:vector>
  </HeadingPairs>
  <TitlesOfParts>
    <vt:vector size="36" baseType="lpstr">
      <vt:lpstr>제목 및 부제</vt:lpstr>
      <vt:lpstr>제목 및 구분점</vt:lpstr>
      <vt:lpstr>제목 및 구분점 - 2열</vt:lpstr>
      <vt:lpstr>제목 및 구분점 - 오른쪽</vt:lpstr>
      <vt:lpstr>제목 - 중앙</vt:lpstr>
      <vt:lpstr>구분점</vt:lpstr>
      <vt:lpstr>빈 페이지</vt:lpstr>
      <vt:lpstr>사진 - 넓게 수평으로</vt:lpstr>
      <vt:lpstr>제목 - 상단</vt:lpstr>
      <vt:lpstr>사진 - 3장</vt:lpstr>
      <vt:lpstr>사진 - 수직</vt:lpstr>
      <vt:lpstr>제목, 구분점 및 사진</vt:lpstr>
      <vt:lpstr>제목 및 구분점 - 왼쪽</vt:lpstr>
      <vt:lpstr>사진 - 수평</vt:lpstr>
      <vt:lpstr>리눅스 시스템 및 실험</vt:lpstr>
      <vt:lpstr>22장. 정보 및 파일 검색</vt:lpstr>
      <vt:lpstr>find 명령어 옵션들</vt:lpstr>
      <vt:lpstr>find명령어와 이상한 옵션들(1/6)</vt:lpstr>
      <vt:lpstr>find명령어와 이상한 옵션들(2/6)</vt:lpstr>
      <vt:lpstr>find명령어와 이상한 옵션들(3/6)</vt:lpstr>
      <vt:lpstr>find명령어와 이상한 옵션들(4/6)</vt:lpstr>
      <vt:lpstr>find명령어와 이상한 옵션들(5/6)</vt:lpstr>
      <vt:lpstr>find명령어와 이상한 옵션들(6/6)</vt:lpstr>
      <vt:lpstr>xargs를 이용한 find 사용</vt:lpstr>
      <vt:lpstr>xargs를 이용한 find 사용</vt:lpstr>
      <vt:lpstr>인터넷에서 파일 얻기</vt:lpstr>
      <vt:lpstr>인터넷에서 파일 얻기</vt:lpstr>
      <vt:lpstr>인터넷에서 파일 얻기</vt:lpstr>
      <vt:lpstr>인터넷에서 파일 얻기</vt:lpstr>
      <vt:lpstr>인터넷에서 파일 얻기</vt:lpstr>
      <vt:lpstr>인터넷에서 파일 얻기</vt:lpstr>
      <vt:lpstr>인터넷에서 파일 얻기</vt:lpstr>
      <vt:lpstr>인터넷에서 파일 얻기</vt:lpstr>
      <vt:lpstr>인터넷에서 파일 얻기</vt:lpstr>
      <vt:lpstr>22장. 정보 및 파일 검색</vt:lpstr>
      <vt:lpstr>감  사  합  니  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리눅스 시스템 및 실험</dc:title>
  <dc:subject/>
  <dc:creator/>
  <cp:keywords/>
  <dc:description/>
  <cp:lastModifiedBy>Park</cp:lastModifiedBy>
  <cp:revision>20</cp:revision>
  <dcterms:modified xsi:type="dcterms:W3CDTF">2012-12-03T00:23:16Z</dcterms:modified>
</cp:coreProperties>
</file>